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6" r:id="rId16"/>
  </p:sldMasterIdLst>
  <p:notesMasterIdLst>
    <p:notesMasterId r:id="rId28"/>
  </p:notesMasterIdLst>
  <p:sldIdLst>
    <p:sldId id="274" r:id="rId17"/>
    <p:sldId id="5929" r:id="rId18"/>
    <p:sldId id="5949" r:id="rId19"/>
    <p:sldId id="5931" r:id="rId20"/>
    <p:sldId id="5946" r:id="rId21"/>
    <p:sldId id="5950" r:id="rId22"/>
    <p:sldId id="5953" r:id="rId23"/>
    <p:sldId id="5951" r:id="rId24"/>
    <p:sldId id="5952" r:id="rId25"/>
    <p:sldId id="5955" r:id="rId26"/>
    <p:sldId id="5856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" Type="http://schemas.openxmlformats.org/officeDocument/2006/relationships/customXml" Target="../customXml/item3.xml"/><Relationship Id="rId21" Type="http://schemas.openxmlformats.org/officeDocument/2006/relationships/slide" Target="slides/slide5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.xml"/><Relationship Id="rId20" Type="http://schemas.openxmlformats.org/officeDocument/2006/relationships/slide" Target="slides/slide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8.xml"/><Relationship Id="rId32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7.xml"/><Relationship Id="rId28" Type="http://schemas.openxmlformats.org/officeDocument/2006/relationships/notesMaster" Target="notesMasters/notesMaster1.xml"/><Relationship Id="rId10" Type="http://schemas.openxmlformats.org/officeDocument/2006/relationships/customXml" Target="../customXml/item10.xml"/><Relationship Id="rId19" Type="http://schemas.openxmlformats.org/officeDocument/2006/relationships/slide" Target="slides/slide3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63231-E57D-D746-9C26-64966C85195E}" type="datetimeFigureOut">
              <a:rPr lang="nl-NL" smtClean="0"/>
              <a:t>21-4-2026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39B41-6C0E-4948-A115-604ADC5F8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23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AE79C-14A9-CDE4-22BA-F84C5EE67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3C5F070-3EEA-2F98-15C3-ADA9002CB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F3DF27C-1334-A14C-98AB-BF2AACE645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11D86F-AAC0-C0AB-038A-6AD018422A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39B41-6C0E-4948-A115-604ADC5F8E8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6253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5709025C-4052-44A1-B5A6-6523A22850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" y="0"/>
            <a:ext cx="12193197" cy="6858000"/>
          </a:xfrm>
          <a:custGeom>
            <a:avLst/>
            <a:gdLst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966210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966210 h 6858000"/>
              <a:gd name="connsiteX74" fmla="*/ 3407230 w 12193197"/>
              <a:gd name="connsiteY74" fmla="*/ 0 h 6858000"/>
              <a:gd name="connsiteX75" fmla="*/ 12193197 w 12193197"/>
              <a:gd name="connsiteY75" fmla="*/ 0 h 6858000"/>
              <a:gd name="connsiteX76" fmla="*/ 12193197 w 12193197"/>
              <a:gd name="connsiteY76" fmla="*/ 6858000 h 6858000"/>
              <a:gd name="connsiteX77" fmla="*/ 12191995 w 12193197"/>
              <a:gd name="connsiteY77" fmla="*/ 6858000 h 6858000"/>
              <a:gd name="connsiteX78" fmla="*/ 12191995 w 12193197"/>
              <a:gd name="connsiteY78" fmla="*/ 6609790 h 6858000"/>
              <a:gd name="connsiteX79" fmla="*/ 10224811 w 12193197"/>
              <a:gd name="connsiteY79" fmla="*/ 6609790 h 6858000"/>
              <a:gd name="connsiteX80" fmla="*/ 10224811 w 12193197"/>
              <a:gd name="connsiteY80" fmla="*/ 6858000 h 6858000"/>
              <a:gd name="connsiteX81" fmla="*/ 0 w 12193197"/>
              <a:gd name="connsiteY81" fmla="*/ 6858000 h 6858000"/>
              <a:gd name="connsiteX82" fmla="*/ 0 w 12193197"/>
              <a:gd name="connsiteY82" fmla="*/ 1545772 h 6858000"/>
              <a:gd name="connsiteX83" fmla="*/ 3407230 w 12193197"/>
              <a:gd name="connsiteY83" fmla="*/ 15457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3197" h="6858000">
                <a:moveTo>
                  <a:pt x="7322341" y="5657850"/>
                </a:moveTo>
                <a:cubicBezTo>
                  <a:pt x="7305143" y="5657850"/>
                  <a:pt x="7291384" y="5671609"/>
                  <a:pt x="7291384" y="5688807"/>
                </a:cubicBezTo>
                <a:cubicBezTo>
                  <a:pt x="7291384" y="5705513"/>
                  <a:pt x="7305143" y="5719763"/>
                  <a:pt x="7322341" y="5719763"/>
                </a:cubicBezTo>
                <a:cubicBezTo>
                  <a:pt x="7339047" y="5719763"/>
                  <a:pt x="7353297" y="5705513"/>
                  <a:pt x="7353297" y="5688807"/>
                </a:cubicBezTo>
                <a:cubicBezTo>
                  <a:pt x="7353297" y="5671609"/>
                  <a:pt x="7339047" y="5657850"/>
                  <a:pt x="7322341" y="5657850"/>
                </a:cubicBezTo>
                <a:close/>
                <a:moveTo>
                  <a:pt x="7036591" y="5657850"/>
                </a:moveTo>
                <a:cubicBezTo>
                  <a:pt x="7019393" y="5657850"/>
                  <a:pt x="7005634" y="5671609"/>
                  <a:pt x="7005634" y="5688807"/>
                </a:cubicBezTo>
                <a:cubicBezTo>
                  <a:pt x="7005634" y="5705513"/>
                  <a:pt x="7019393" y="5719763"/>
                  <a:pt x="7036591" y="5719763"/>
                </a:cubicBezTo>
                <a:cubicBezTo>
                  <a:pt x="7053789" y="5719763"/>
                  <a:pt x="7067547" y="5705513"/>
                  <a:pt x="7067547" y="5688807"/>
                </a:cubicBezTo>
                <a:cubicBezTo>
                  <a:pt x="7067547" y="5671609"/>
                  <a:pt x="7053789" y="5657850"/>
                  <a:pt x="7036591" y="5657850"/>
                </a:cubicBezTo>
                <a:close/>
                <a:moveTo>
                  <a:pt x="6751634" y="5657850"/>
                </a:moveTo>
                <a:cubicBezTo>
                  <a:pt x="6734877" y="5657850"/>
                  <a:pt x="6721471" y="5671609"/>
                  <a:pt x="6721471" y="5688807"/>
                </a:cubicBezTo>
                <a:cubicBezTo>
                  <a:pt x="6721471" y="5705513"/>
                  <a:pt x="6734877" y="5719763"/>
                  <a:pt x="6751634" y="5719763"/>
                </a:cubicBezTo>
                <a:cubicBezTo>
                  <a:pt x="6768391" y="5719763"/>
                  <a:pt x="6781796" y="5705513"/>
                  <a:pt x="6781796" y="5688807"/>
                </a:cubicBezTo>
                <a:cubicBezTo>
                  <a:pt x="6781796" y="5671609"/>
                  <a:pt x="6768391" y="5657850"/>
                  <a:pt x="6751634" y="5657850"/>
                </a:cubicBezTo>
                <a:close/>
                <a:moveTo>
                  <a:pt x="6466430" y="5657850"/>
                </a:moveTo>
                <a:cubicBezTo>
                  <a:pt x="6449590" y="5657850"/>
                  <a:pt x="6435721" y="5671609"/>
                  <a:pt x="6435721" y="5688807"/>
                </a:cubicBezTo>
                <a:cubicBezTo>
                  <a:pt x="6435721" y="5705513"/>
                  <a:pt x="6449590" y="5719763"/>
                  <a:pt x="6466430" y="5719763"/>
                </a:cubicBezTo>
                <a:cubicBezTo>
                  <a:pt x="6483766" y="5719763"/>
                  <a:pt x="6497634" y="5705513"/>
                  <a:pt x="6497634" y="5688807"/>
                </a:cubicBezTo>
                <a:cubicBezTo>
                  <a:pt x="6497634" y="5671609"/>
                  <a:pt x="6483766" y="5657850"/>
                  <a:pt x="6466430" y="5657850"/>
                </a:cubicBezTo>
                <a:close/>
                <a:moveTo>
                  <a:pt x="7322341" y="5372100"/>
                </a:moveTo>
                <a:cubicBezTo>
                  <a:pt x="7305143" y="5372100"/>
                  <a:pt x="7291384" y="5385969"/>
                  <a:pt x="7291384" y="5402809"/>
                </a:cubicBezTo>
                <a:cubicBezTo>
                  <a:pt x="7291384" y="5420145"/>
                  <a:pt x="7305143" y="5434013"/>
                  <a:pt x="7322341" y="5434013"/>
                </a:cubicBezTo>
                <a:cubicBezTo>
                  <a:pt x="7339047" y="5434013"/>
                  <a:pt x="7353297" y="5420145"/>
                  <a:pt x="7353297" y="5402809"/>
                </a:cubicBezTo>
                <a:cubicBezTo>
                  <a:pt x="7353297" y="5385969"/>
                  <a:pt x="7339047" y="5372100"/>
                  <a:pt x="7322341" y="5372100"/>
                </a:cubicBezTo>
                <a:close/>
                <a:moveTo>
                  <a:pt x="7036591" y="5372100"/>
                </a:moveTo>
                <a:cubicBezTo>
                  <a:pt x="7019393" y="5372100"/>
                  <a:pt x="7005634" y="5385969"/>
                  <a:pt x="7005634" y="5402809"/>
                </a:cubicBezTo>
                <a:cubicBezTo>
                  <a:pt x="7005634" y="5420145"/>
                  <a:pt x="7019393" y="5434013"/>
                  <a:pt x="7036591" y="5434013"/>
                </a:cubicBezTo>
                <a:cubicBezTo>
                  <a:pt x="7053789" y="5434013"/>
                  <a:pt x="7067547" y="5420145"/>
                  <a:pt x="7067547" y="5402809"/>
                </a:cubicBezTo>
                <a:cubicBezTo>
                  <a:pt x="7067547" y="5385969"/>
                  <a:pt x="7053789" y="5372100"/>
                  <a:pt x="7036591" y="5372100"/>
                </a:cubicBezTo>
                <a:close/>
                <a:moveTo>
                  <a:pt x="6751634" y="5372100"/>
                </a:moveTo>
                <a:cubicBezTo>
                  <a:pt x="6734877" y="5372100"/>
                  <a:pt x="6721471" y="5385969"/>
                  <a:pt x="6721471" y="5402809"/>
                </a:cubicBezTo>
                <a:cubicBezTo>
                  <a:pt x="6721471" y="5420145"/>
                  <a:pt x="6734877" y="5434013"/>
                  <a:pt x="6751634" y="5434013"/>
                </a:cubicBezTo>
                <a:cubicBezTo>
                  <a:pt x="6768391" y="5434013"/>
                  <a:pt x="6781796" y="5420145"/>
                  <a:pt x="6781796" y="5402809"/>
                </a:cubicBezTo>
                <a:cubicBezTo>
                  <a:pt x="6781796" y="5385969"/>
                  <a:pt x="6768391" y="5372100"/>
                  <a:pt x="6751634" y="5372100"/>
                </a:cubicBezTo>
                <a:close/>
                <a:moveTo>
                  <a:pt x="6466430" y="5372100"/>
                </a:moveTo>
                <a:cubicBezTo>
                  <a:pt x="6449590" y="5372100"/>
                  <a:pt x="6435721" y="5385969"/>
                  <a:pt x="6435721" y="5402809"/>
                </a:cubicBezTo>
                <a:cubicBezTo>
                  <a:pt x="6435721" y="5420145"/>
                  <a:pt x="6449590" y="5434013"/>
                  <a:pt x="6466430" y="5434013"/>
                </a:cubicBezTo>
                <a:cubicBezTo>
                  <a:pt x="6483766" y="5434013"/>
                  <a:pt x="6497634" y="5420145"/>
                  <a:pt x="6497634" y="5402809"/>
                </a:cubicBezTo>
                <a:cubicBezTo>
                  <a:pt x="6497634" y="5385969"/>
                  <a:pt x="6483766" y="5372100"/>
                  <a:pt x="6466430" y="5372100"/>
                </a:cubicBezTo>
                <a:close/>
                <a:moveTo>
                  <a:pt x="7322342" y="5086350"/>
                </a:moveTo>
                <a:cubicBezTo>
                  <a:pt x="7305144" y="5086350"/>
                  <a:pt x="7291385" y="5100219"/>
                  <a:pt x="7291385" y="5117554"/>
                </a:cubicBezTo>
                <a:cubicBezTo>
                  <a:pt x="7291385" y="5134395"/>
                  <a:pt x="7305144" y="5148263"/>
                  <a:pt x="7322342" y="5148263"/>
                </a:cubicBezTo>
                <a:cubicBezTo>
                  <a:pt x="7339048" y="5148263"/>
                  <a:pt x="7353298" y="5134395"/>
                  <a:pt x="7353298" y="5117554"/>
                </a:cubicBezTo>
                <a:cubicBezTo>
                  <a:pt x="7353298" y="5100219"/>
                  <a:pt x="7339048" y="5086350"/>
                  <a:pt x="7322342" y="5086350"/>
                </a:cubicBezTo>
                <a:close/>
                <a:moveTo>
                  <a:pt x="7036592" y="5086350"/>
                </a:moveTo>
                <a:cubicBezTo>
                  <a:pt x="7019394" y="5086350"/>
                  <a:pt x="7005635" y="5100219"/>
                  <a:pt x="7005635" y="5117059"/>
                </a:cubicBezTo>
                <a:cubicBezTo>
                  <a:pt x="7005635" y="5134395"/>
                  <a:pt x="7019394" y="5148263"/>
                  <a:pt x="7036592" y="5148263"/>
                </a:cubicBezTo>
                <a:cubicBezTo>
                  <a:pt x="7053790" y="5148263"/>
                  <a:pt x="7067548" y="5134395"/>
                  <a:pt x="7067548" y="5117059"/>
                </a:cubicBezTo>
                <a:cubicBezTo>
                  <a:pt x="7067548" y="5100219"/>
                  <a:pt x="7053790" y="5086350"/>
                  <a:pt x="7036592" y="5086350"/>
                </a:cubicBezTo>
                <a:close/>
                <a:moveTo>
                  <a:pt x="6751635" y="5086350"/>
                </a:moveTo>
                <a:cubicBezTo>
                  <a:pt x="6734878" y="5086350"/>
                  <a:pt x="6721472" y="5100219"/>
                  <a:pt x="6721472" y="5117059"/>
                </a:cubicBezTo>
                <a:cubicBezTo>
                  <a:pt x="6721472" y="5134395"/>
                  <a:pt x="6734878" y="5148263"/>
                  <a:pt x="6751635" y="5148263"/>
                </a:cubicBezTo>
                <a:cubicBezTo>
                  <a:pt x="6768392" y="5148263"/>
                  <a:pt x="6781797" y="5134395"/>
                  <a:pt x="6781797" y="5117059"/>
                </a:cubicBezTo>
                <a:cubicBezTo>
                  <a:pt x="6781797" y="5100219"/>
                  <a:pt x="6768392" y="5086350"/>
                  <a:pt x="6751635" y="5086350"/>
                </a:cubicBezTo>
                <a:close/>
                <a:moveTo>
                  <a:pt x="7322342" y="4800600"/>
                </a:moveTo>
                <a:cubicBezTo>
                  <a:pt x="7305144" y="4800600"/>
                  <a:pt x="7291385" y="4814469"/>
                  <a:pt x="7291385" y="4831309"/>
                </a:cubicBezTo>
                <a:cubicBezTo>
                  <a:pt x="7291385" y="4848645"/>
                  <a:pt x="7305144" y="4862513"/>
                  <a:pt x="7322342" y="4862513"/>
                </a:cubicBezTo>
                <a:cubicBezTo>
                  <a:pt x="7339048" y="4862513"/>
                  <a:pt x="7353298" y="4848645"/>
                  <a:pt x="7353298" y="4831309"/>
                </a:cubicBezTo>
                <a:cubicBezTo>
                  <a:pt x="7353298" y="4814469"/>
                  <a:pt x="7339048" y="4800600"/>
                  <a:pt x="7322342" y="4800600"/>
                </a:cubicBezTo>
                <a:close/>
                <a:moveTo>
                  <a:pt x="7036592" y="4800600"/>
                </a:moveTo>
                <a:cubicBezTo>
                  <a:pt x="7019394" y="4800600"/>
                  <a:pt x="7005635" y="4814469"/>
                  <a:pt x="7005635" y="4831309"/>
                </a:cubicBezTo>
                <a:cubicBezTo>
                  <a:pt x="7005635" y="4848645"/>
                  <a:pt x="7019394" y="4862513"/>
                  <a:pt x="7036592" y="4862513"/>
                </a:cubicBezTo>
                <a:cubicBezTo>
                  <a:pt x="7053790" y="4862513"/>
                  <a:pt x="7067548" y="4848645"/>
                  <a:pt x="7067548" y="4831309"/>
                </a:cubicBezTo>
                <a:cubicBezTo>
                  <a:pt x="7067548" y="4814469"/>
                  <a:pt x="7053790" y="4800600"/>
                  <a:pt x="7036592" y="4800600"/>
                </a:cubicBezTo>
                <a:close/>
                <a:moveTo>
                  <a:pt x="6751635" y="4800600"/>
                </a:moveTo>
                <a:cubicBezTo>
                  <a:pt x="6734878" y="4800600"/>
                  <a:pt x="6721472" y="4814469"/>
                  <a:pt x="6721472" y="4831309"/>
                </a:cubicBezTo>
                <a:cubicBezTo>
                  <a:pt x="6721472" y="4848645"/>
                  <a:pt x="6734878" y="4862513"/>
                  <a:pt x="6751635" y="4862513"/>
                </a:cubicBezTo>
                <a:cubicBezTo>
                  <a:pt x="6768392" y="4862513"/>
                  <a:pt x="6781797" y="4848645"/>
                  <a:pt x="6781797" y="4831309"/>
                </a:cubicBezTo>
                <a:cubicBezTo>
                  <a:pt x="6781797" y="4814469"/>
                  <a:pt x="6768392" y="4800600"/>
                  <a:pt x="6751635" y="4800600"/>
                </a:cubicBezTo>
                <a:close/>
                <a:moveTo>
                  <a:pt x="861949" y="3966210"/>
                </a:moveTo>
                <a:lnTo>
                  <a:pt x="861949" y="5166360"/>
                </a:lnTo>
                <a:lnTo>
                  <a:pt x="6620490" y="5166360"/>
                </a:lnTo>
                <a:lnTo>
                  <a:pt x="6620490" y="3966210"/>
                </a:lnTo>
                <a:close/>
                <a:moveTo>
                  <a:pt x="3407230" y="0"/>
                </a:moveTo>
                <a:lnTo>
                  <a:pt x="12193197" y="0"/>
                </a:lnTo>
                <a:lnTo>
                  <a:pt x="12193197" y="6858000"/>
                </a:lnTo>
                <a:lnTo>
                  <a:pt x="12191995" y="6858000"/>
                </a:lnTo>
                <a:lnTo>
                  <a:pt x="12191995" y="6609790"/>
                </a:lnTo>
                <a:lnTo>
                  <a:pt x="10224811" y="6609790"/>
                </a:lnTo>
                <a:lnTo>
                  <a:pt x="10224811" y="6858000"/>
                </a:lnTo>
                <a:lnTo>
                  <a:pt x="0" y="6858000"/>
                </a:lnTo>
                <a:lnTo>
                  <a:pt x="0" y="1545772"/>
                </a:lnTo>
                <a:lnTo>
                  <a:pt x="3407230" y="154577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4320000" tIns="1440000" rIns="900000" bIns="0" anchor="t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solidFill>
                  <a:schemeClr val="bg1">
                    <a:lumMod val="75000"/>
                  </a:schemeClr>
                </a:solidFill>
              </a:defRPr>
            </a:lvl2pPr>
          </a:lstStyle>
          <a:p>
            <a:r>
              <a:rPr lang="nl-NL"/>
              <a:t>Image</a:t>
            </a:r>
          </a:p>
        </p:txBody>
      </p:sp>
      <p:sp>
        <p:nvSpPr>
          <p:cNvPr id="40" name="Freeform: Shape 39" descr="{&quot;templafy&quot;:{&quot;id&quot;:&quot;0f5a08f0-5018-4595-b419-59f898c44094&quot;}}" title="Form.Title">
            <a:extLst>
              <a:ext uri="{FF2B5EF4-FFF2-40B4-BE49-F238E27FC236}">
                <a16:creationId xmlns:a16="http://schemas.microsoft.com/office/drawing/2014/main" id="{7A22F42A-8B98-4E3D-B61F-43BF95A36564}"/>
              </a:ext>
            </a:extLst>
          </p:cNvPr>
          <p:cNvSpPr/>
          <p:nvPr userDrawn="1"/>
        </p:nvSpPr>
        <p:spPr>
          <a:xfrm>
            <a:off x="861950" y="3971418"/>
            <a:ext cx="5758543" cy="1200150"/>
          </a:xfrm>
          <a:custGeom>
            <a:avLst/>
            <a:gdLst>
              <a:gd name="connsiteX0" fmla="*/ 5603848 w 5758543"/>
              <a:gd name="connsiteY0" fmla="*/ 1116202 h 1200150"/>
              <a:gd name="connsiteX1" fmla="*/ 5573139 w 5758543"/>
              <a:gd name="connsiteY1" fmla="*/ 1146606 h 1200150"/>
              <a:gd name="connsiteX2" fmla="*/ 5603848 w 5758543"/>
              <a:gd name="connsiteY2" fmla="*/ 1176527 h 1200150"/>
              <a:gd name="connsiteX3" fmla="*/ 5635052 w 5758543"/>
              <a:gd name="connsiteY3" fmla="*/ 1146606 h 1200150"/>
              <a:gd name="connsiteX4" fmla="*/ 5603848 w 5758543"/>
              <a:gd name="connsiteY4" fmla="*/ 1116202 h 1200150"/>
              <a:gd name="connsiteX5" fmla="*/ 5603848 w 5758543"/>
              <a:gd name="connsiteY5" fmla="*/ 830452 h 1200150"/>
              <a:gd name="connsiteX6" fmla="*/ 5573139 w 5758543"/>
              <a:gd name="connsiteY6" fmla="*/ 861161 h 1200150"/>
              <a:gd name="connsiteX7" fmla="*/ 5603848 w 5758543"/>
              <a:gd name="connsiteY7" fmla="*/ 892365 h 1200150"/>
              <a:gd name="connsiteX8" fmla="*/ 5635052 w 5758543"/>
              <a:gd name="connsiteY8" fmla="*/ 861161 h 1200150"/>
              <a:gd name="connsiteX9" fmla="*/ 5603848 w 5758543"/>
              <a:gd name="connsiteY9" fmla="*/ 830452 h 1200150"/>
              <a:gd name="connsiteX10" fmla="*/ 0 w 5758543"/>
              <a:gd name="connsiteY10" fmla="*/ 0 h 1200150"/>
              <a:gd name="connsiteX11" fmla="*/ 5758543 w 5758543"/>
              <a:gd name="connsiteY11" fmla="*/ 0 h 1200150"/>
              <a:gd name="connsiteX12" fmla="*/ 5758543 w 5758543"/>
              <a:gd name="connsiteY12" fmla="*/ 1200150 h 1200150"/>
              <a:gd name="connsiteX13" fmla="*/ 0 w 5758543"/>
              <a:gd name="connsiteY13" fmla="*/ 1200150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58543" h="1200150">
                <a:moveTo>
                  <a:pt x="5603848" y="1116202"/>
                </a:moveTo>
                <a:cubicBezTo>
                  <a:pt x="5587008" y="1116202"/>
                  <a:pt x="5573139" y="1129715"/>
                  <a:pt x="5573139" y="1146606"/>
                </a:cubicBezTo>
                <a:cubicBezTo>
                  <a:pt x="5573139" y="1163014"/>
                  <a:pt x="5587008" y="1176527"/>
                  <a:pt x="5603848" y="1176527"/>
                </a:cubicBezTo>
                <a:cubicBezTo>
                  <a:pt x="5621184" y="1176527"/>
                  <a:pt x="5635052" y="1163014"/>
                  <a:pt x="5635052" y="1146606"/>
                </a:cubicBezTo>
                <a:cubicBezTo>
                  <a:pt x="5635052" y="1129715"/>
                  <a:pt x="5621184" y="1116202"/>
                  <a:pt x="5603848" y="1116202"/>
                </a:cubicBezTo>
                <a:close/>
                <a:moveTo>
                  <a:pt x="5603848" y="830452"/>
                </a:moveTo>
                <a:cubicBezTo>
                  <a:pt x="5587008" y="830452"/>
                  <a:pt x="5573139" y="844321"/>
                  <a:pt x="5573139" y="861161"/>
                </a:cubicBezTo>
                <a:cubicBezTo>
                  <a:pt x="5573139" y="878497"/>
                  <a:pt x="5587008" y="892365"/>
                  <a:pt x="5603848" y="892365"/>
                </a:cubicBezTo>
                <a:cubicBezTo>
                  <a:pt x="5621184" y="892365"/>
                  <a:pt x="5635052" y="878497"/>
                  <a:pt x="5635052" y="861161"/>
                </a:cubicBezTo>
                <a:cubicBezTo>
                  <a:pt x="5635052" y="844321"/>
                  <a:pt x="5621184" y="830452"/>
                  <a:pt x="5603848" y="830452"/>
                </a:cubicBezTo>
                <a:close/>
                <a:moveTo>
                  <a:pt x="0" y="0"/>
                </a:moveTo>
                <a:lnTo>
                  <a:pt x="5758543" y="0"/>
                </a:lnTo>
                <a:lnTo>
                  <a:pt x="5758543" y="1200150"/>
                </a:lnTo>
                <a:lnTo>
                  <a:pt x="0" y="12001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 rIns="180000" anchor="t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endParaRPr lang="nl-NL" sz="2800" b="0" i="0">
              <a:solidFill>
                <a:schemeClr val="tx1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grpSp>
        <p:nvGrpSpPr>
          <p:cNvPr id="64" name="Group 23">
            <a:extLst>
              <a:ext uri="{FF2B5EF4-FFF2-40B4-BE49-F238E27FC236}">
                <a16:creationId xmlns:a16="http://schemas.microsoft.com/office/drawing/2014/main" id="{C309CE0C-C298-4580-8B07-D713E86861C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435090" y="4805045"/>
            <a:ext cx="911225" cy="909638"/>
            <a:chOff x="4056" y="3028"/>
            <a:chExt cx="574" cy="573"/>
          </a:xfrm>
        </p:grpSpPr>
        <p:sp>
          <p:nvSpPr>
            <p:cNvPr id="65" name="AutoShape 22">
              <a:extLst>
                <a:ext uri="{FF2B5EF4-FFF2-40B4-BE49-F238E27FC236}">
                  <a16:creationId xmlns:a16="http://schemas.microsoft.com/office/drawing/2014/main" id="{D7AEDA9B-C631-42B1-AADF-00A768399B2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056" y="3028"/>
              <a:ext cx="574" cy="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6" name="Freeform 24">
              <a:extLst>
                <a:ext uri="{FF2B5EF4-FFF2-40B4-BE49-F238E27FC236}">
                  <a16:creationId xmlns:a16="http://schemas.microsoft.com/office/drawing/2014/main" id="{FCDEF710-F8C7-4F88-A004-555E2D31FF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026"/>
              <a:ext cx="39" cy="39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7" name="Freeform 25">
              <a:extLst>
                <a:ext uri="{FF2B5EF4-FFF2-40B4-BE49-F238E27FC236}">
                  <a16:creationId xmlns:a16="http://schemas.microsoft.com/office/drawing/2014/main" id="{629F668D-95B1-4B0C-BECA-FAFCD5110C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8" name="Freeform 26">
              <a:extLst>
                <a:ext uri="{FF2B5EF4-FFF2-40B4-BE49-F238E27FC236}">
                  <a16:creationId xmlns:a16="http://schemas.microsoft.com/office/drawing/2014/main" id="{8C0709B7-F34C-4F2C-8826-4A090115C5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9" name="Freeform 27">
              <a:extLst>
                <a:ext uri="{FF2B5EF4-FFF2-40B4-BE49-F238E27FC236}">
                  <a16:creationId xmlns:a16="http://schemas.microsoft.com/office/drawing/2014/main" id="{F8CB74BE-52D8-421C-B649-C270B981DF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0" name="Freeform 28">
              <a:extLst>
                <a:ext uri="{FF2B5EF4-FFF2-40B4-BE49-F238E27FC236}">
                  <a16:creationId xmlns:a16="http://schemas.microsoft.com/office/drawing/2014/main" id="{0CBD7C05-DD4A-492C-84CA-B8AC93AF2E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206"/>
              <a:ext cx="39" cy="38"/>
            </a:xfrm>
            <a:custGeom>
              <a:avLst/>
              <a:gdLst>
                <a:gd name="T0" fmla="*/ 0 w 125"/>
                <a:gd name="T1" fmla="*/ 63 h 125"/>
                <a:gd name="T2" fmla="*/ 0 w 125"/>
                <a:gd name="T3" fmla="*/ 63 h 125"/>
                <a:gd name="T4" fmla="*/ 62 w 125"/>
                <a:gd name="T5" fmla="*/ 0 h 125"/>
                <a:gd name="T6" fmla="*/ 125 w 125"/>
                <a:gd name="T7" fmla="*/ 63 h 125"/>
                <a:gd name="T8" fmla="*/ 62 w 125"/>
                <a:gd name="T9" fmla="*/ 125 h 125"/>
                <a:gd name="T10" fmla="*/ 0 w 125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1" name="Freeform 29">
              <a:extLst>
                <a:ext uri="{FF2B5EF4-FFF2-40B4-BE49-F238E27FC236}">
                  <a16:creationId xmlns:a16="http://schemas.microsoft.com/office/drawing/2014/main" id="{A94C9F9C-62A8-4FB9-9207-C8F94DE13C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20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2" name="Freeform 30">
              <a:extLst>
                <a:ext uri="{FF2B5EF4-FFF2-40B4-BE49-F238E27FC236}">
                  <a16:creationId xmlns:a16="http://schemas.microsoft.com/office/drawing/2014/main" id="{9719A436-25FD-409F-9946-A295E57E44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20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3" name="Freeform 31">
              <a:extLst>
                <a:ext uri="{FF2B5EF4-FFF2-40B4-BE49-F238E27FC236}">
                  <a16:creationId xmlns:a16="http://schemas.microsoft.com/office/drawing/2014/main" id="{4F0D7DE1-1CDB-4039-A35F-A350B933DC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206"/>
              <a:ext cx="39" cy="38"/>
            </a:xfrm>
            <a:custGeom>
              <a:avLst/>
              <a:gdLst>
                <a:gd name="T0" fmla="*/ 0 w 126"/>
                <a:gd name="T1" fmla="*/ 63 h 125"/>
                <a:gd name="T2" fmla="*/ 0 w 126"/>
                <a:gd name="T3" fmla="*/ 63 h 125"/>
                <a:gd name="T4" fmla="*/ 63 w 126"/>
                <a:gd name="T5" fmla="*/ 0 h 125"/>
                <a:gd name="T6" fmla="*/ 126 w 126"/>
                <a:gd name="T7" fmla="*/ 63 h 125"/>
                <a:gd name="T8" fmla="*/ 63 w 126"/>
                <a:gd name="T9" fmla="*/ 125 h 125"/>
                <a:gd name="T10" fmla="*/ 0 w 126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4" name="Freeform 32">
              <a:extLst>
                <a:ext uri="{FF2B5EF4-FFF2-40B4-BE49-F238E27FC236}">
                  <a16:creationId xmlns:a16="http://schemas.microsoft.com/office/drawing/2014/main" id="{71E9E688-184E-485D-9907-F4CB4505C3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386"/>
              <a:ext cx="39" cy="38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5" name="Freeform 33">
              <a:extLst>
                <a:ext uri="{FF2B5EF4-FFF2-40B4-BE49-F238E27FC236}">
                  <a16:creationId xmlns:a16="http://schemas.microsoft.com/office/drawing/2014/main" id="{3F84DC16-B1A6-4249-AAB4-4D2EF73EB7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385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6" name="Freeform 34">
              <a:extLst>
                <a:ext uri="{FF2B5EF4-FFF2-40B4-BE49-F238E27FC236}">
                  <a16:creationId xmlns:a16="http://schemas.microsoft.com/office/drawing/2014/main" id="{E39682BE-83ED-47FC-93B7-7DFFB7EB44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385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7" name="Freeform 35">
              <a:extLst>
                <a:ext uri="{FF2B5EF4-FFF2-40B4-BE49-F238E27FC236}">
                  <a16:creationId xmlns:a16="http://schemas.microsoft.com/office/drawing/2014/main" id="{9B165C8A-2212-4E39-9165-1A2CCB8E1B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38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8" name="Freeform 36">
              <a:extLst>
                <a:ext uri="{FF2B5EF4-FFF2-40B4-BE49-F238E27FC236}">
                  <a16:creationId xmlns:a16="http://schemas.microsoft.com/office/drawing/2014/main" id="{5A5FD5AB-1129-464E-81C3-C95F018855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565"/>
              <a:ext cx="39" cy="39"/>
            </a:xfrm>
            <a:custGeom>
              <a:avLst/>
              <a:gdLst>
                <a:gd name="T0" fmla="*/ 0 w 125"/>
                <a:gd name="T1" fmla="*/ 63 h 126"/>
                <a:gd name="T2" fmla="*/ 0 w 125"/>
                <a:gd name="T3" fmla="*/ 63 h 126"/>
                <a:gd name="T4" fmla="*/ 62 w 125"/>
                <a:gd name="T5" fmla="*/ 0 h 126"/>
                <a:gd name="T6" fmla="*/ 125 w 125"/>
                <a:gd name="T7" fmla="*/ 63 h 126"/>
                <a:gd name="T8" fmla="*/ 62 w 125"/>
                <a:gd name="T9" fmla="*/ 126 h 126"/>
                <a:gd name="T10" fmla="*/ 0 w 125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6"/>
                    <a:pt x="62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" name="Freeform 37">
              <a:extLst>
                <a:ext uri="{FF2B5EF4-FFF2-40B4-BE49-F238E27FC236}">
                  <a16:creationId xmlns:a16="http://schemas.microsoft.com/office/drawing/2014/main" id="{DE374FC8-8B25-4E08-A368-703488350F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" name="Freeform 38">
              <a:extLst>
                <a:ext uri="{FF2B5EF4-FFF2-40B4-BE49-F238E27FC236}">
                  <a16:creationId xmlns:a16="http://schemas.microsoft.com/office/drawing/2014/main" id="{F7DC6844-58FA-486E-AF71-D74019DE56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1" name="Freeform 39">
              <a:extLst>
                <a:ext uri="{FF2B5EF4-FFF2-40B4-BE49-F238E27FC236}">
                  <a16:creationId xmlns:a16="http://schemas.microsoft.com/office/drawing/2014/main" id="{45E49B36-1ADE-455D-BE85-FC6AFD33BB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ADCFC8D-E939-6048-8032-350AD6381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222" y="4011805"/>
            <a:ext cx="5346929" cy="111937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9860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oorbla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5709025C-4052-44A1-B5A6-6523A22850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" y="0"/>
            <a:ext cx="12193197" cy="6858000"/>
          </a:xfrm>
          <a:custGeom>
            <a:avLst/>
            <a:gdLst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966210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966210 h 6858000"/>
              <a:gd name="connsiteX74" fmla="*/ 3407230 w 12193197"/>
              <a:gd name="connsiteY74" fmla="*/ 0 h 6858000"/>
              <a:gd name="connsiteX75" fmla="*/ 12193197 w 12193197"/>
              <a:gd name="connsiteY75" fmla="*/ 0 h 6858000"/>
              <a:gd name="connsiteX76" fmla="*/ 12193197 w 12193197"/>
              <a:gd name="connsiteY76" fmla="*/ 6858000 h 6858000"/>
              <a:gd name="connsiteX77" fmla="*/ 12191995 w 12193197"/>
              <a:gd name="connsiteY77" fmla="*/ 6858000 h 6858000"/>
              <a:gd name="connsiteX78" fmla="*/ 12191995 w 12193197"/>
              <a:gd name="connsiteY78" fmla="*/ 6609790 h 6858000"/>
              <a:gd name="connsiteX79" fmla="*/ 10224811 w 12193197"/>
              <a:gd name="connsiteY79" fmla="*/ 6609790 h 6858000"/>
              <a:gd name="connsiteX80" fmla="*/ 10224811 w 12193197"/>
              <a:gd name="connsiteY80" fmla="*/ 6858000 h 6858000"/>
              <a:gd name="connsiteX81" fmla="*/ 0 w 12193197"/>
              <a:gd name="connsiteY81" fmla="*/ 6858000 h 6858000"/>
              <a:gd name="connsiteX82" fmla="*/ 0 w 12193197"/>
              <a:gd name="connsiteY82" fmla="*/ 1545772 h 6858000"/>
              <a:gd name="connsiteX83" fmla="*/ 3407230 w 12193197"/>
              <a:gd name="connsiteY83" fmla="*/ 1545772 h 6858000"/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372321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966210 h 6858000"/>
              <a:gd name="connsiteX74" fmla="*/ 861949 w 12193197"/>
              <a:gd name="connsiteY74" fmla="*/ 3372321 h 6858000"/>
              <a:gd name="connsiteX75" fmla="*/ 3407230 w 12193197"/>
              <a:gd name="connsiteY75" fmla="*/ 0 h 6858000"/>
              <a:gd name="connsiteX76" fmla="*/ 12193197 w 12193197"/>
              <a:gd name="connsiteY76" fmla="*/ 0 h 6858000"/>
              <a:gd name="connsiteX77" fmla="*/ 12193197 w 12193197"/>
              <a:gd name="connsiteY77" fmla="*/ 6858000 h 6858000"/>
              <a:gd name="connsiteX78" fmla="*/ 12191995 w 12193197"/>
              <a:gd name="connsiteY78" fmla="*/ 6858000 h 6858000"/>
              <a:gd name="connsiteX79" fmla="*/ 12191995 w 12193197"/>
              <a:gd name="connsiteY79" fmla="*/ 6609790 h 6858000"/>
              <a:gd name="connsiteX80" fmla="*/ 10224811 w 12193197"/>
              <a:gd name="connsiteY80" fmla="*/ 6609790 h 6858000"/>
              <a:gd name="connsiteX81" fmla="*/ 10224811 w 12193197"/>
              <a:gd name="connsiteY81" fmla="*/ 6858000 h 6858000"/>
              <a:gd name="connsiteX82" fmla="*/ 0 w 12193197"/>
              <a:gd name="connsiteY82" fmla="*/ 6858000 h 6858000"/>
              <a:gd name="connsiteX83" fmla="*/ 0 w 12193197"/>
              <a:gd name="connsiteY83" fmla="*/ 1545772 h 6858000"/>
              <a:gd name="connsiteX84" fmla="*/ 3407230 w 12193197"/>
              <a:gd name="connsiteY84" fmla="*/ 1545772 h 6858000"/>
              <a:gd name="connsiteX85" fmla="*/ 3407230 w 12193197"/>
              <a:gd name="connsiteY85" fmla="*/ 0 h 6858000"/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372321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344041 h 6858000"/>
              <a:gd name="connsiteX74" fmla="*/ 861949 w 12193197"/>
              <a:gd name="connsiteY74" fmla="*/ 3372321 h 6858000"/>
              <a:gd name="connsiteX75" fmla="*/ 3407230 w 12193197"/>
              <a:gd name="connsiteY75" fmla="*/ 0 h 6858000"/>
              <a:gd name="connsiteX76" fmla="*/ 12193197 w 12193197"/>
              <a:gd name="connsiteY76" fmla="*/ 0 h 6858000"/>
              <a:gd name="connsiteX77" fmla="*/ 12193197 w 12193197"/>
              <a:gd name="connsiteY77" fmla="*/ 6858000 h 6858000"/>
              <a:gd name="connsiteX78" fmla="*/ 12191995 w 12193197"/>
              <a:gd name="connsiteY78" fmla="*/ 6858000 h 6858000"/>
              <a:gd name="connsiteX79" fmla="*/ 12191995 w 12193197"/>
              <a:gd name="connsiteY79" fmla="*/ 6609790 h 6858000"/>
              <a:gd name="connsiteX80" fmla="*/ 10224811 w 12193197"/>
              <a:gd name="connsiteY80" fmla="*/ 6609790 h 6858000"/>
              <a:gd name="connsiteX81" fmla="*/ 10224811 w 12193197"/>
              <a:gd name="connsiteY81" fmla="*/ 6858000 h 6858000"/>
              <a:gd name="connsiteX82" fmla="*/ 0 w 12193197"/>
              <a:gd name="connsiteY82" fmla="*/ 6858000 h 6858000"/>
              <a:gd name="connsiteX83" fmla="*/ 0 w 12193197"/>
              <a:gd name="connsiteY83" fmla="*/ 1545772 h 6858000"/>
              <a:gd name="connsiteX84" fmla="*/ 3407230 w 12193197"/>
              <a:gd name="connsiteY84" fmla="*/ 1545772 h 6858000"/>
              <a:gd name="connsiteX85" fmla="*/ 3407230 w 12193197"/>
              <a:gd name="connsiteY85" fmla="*/ 0 h 6858000"/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014102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344041 h 6858000"/>
              <a:gd name="connsiteX74" fmla="*/ 861949 w 12193197"/>
              <a:gd name="connsiteY74" fmla="*/ 3014102 h 6858000"/>
              <a:gd name="connsiteX75" fmla="*/ 3407230 w 12193197"/>
              <a:gd name="connsiteY75" fmla="*/ 0 h 6858000"/>
              <a:gd name="connsiteX76" fmla="*/ 12193197 w 12193197"/>
              <a:gd name="connsiteY76" fmla="*/ 0 h 6858000"/>
              <a:gd name="connsiteX77" fmla="*/ 12193197 w 12193197"/>
              <a:gd name="connsiteY77" fmla="*/ 6858000 h 6858000"/>
              <a:gd name="connsiteX78" fmla="*/ 12191995 w 12193197"/>
              <a:gd name="connsiteY78" fmla="*/ 6858000 h 6858000"/>
              <a:gd name="connsiteX79" fmla="*/ 12191995 w 12193197"/>
              <a:gd name="connsiteY79" fmla="*/ 6609790 h 6858000"/>
              <a:gd name="connsiteX80" fmla="*/ 10224811 w 12193197"/>
              <a:gd name="connsiteY80" fmla="*/ 6609790 h 6858000"/>
              <a:gd name="connsiteX81" fmla="*/ 10224811 w 12193197"/>
              <a:gd name="connsiteY81" fmla="*/ 6858000 h 6858000"/>
              <a:gd name="connsiteX82" fmla="*/ 0 w 12193197"/>
              <a:gd name="connsiteY82" fmla="*/ 6858000 h 6858000"/>
              <a:gd name="connsiteX83" fmla="*/ 0 w 12193197"/>
              <a:gd name="connsiteY83" fmla="*/ 1545772 h 6858000"/>
              <a:gd name="connsiteX84" fmla="*/ 3407230 w 12193197"/>
              <a:gd name="connsiteY84" fmla="*/ 1545772 h 6858000"/>
              <a:gd name="connsiteX85" fmla="*/ 3407230 w 12193197"/>
              <a:gd name="connsiteY85" fmla="*/ 0 h 6858000"/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014102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014103 h 6858000"/>
              <a:gd name="connsiteX74" fmla="*/ 861949 w 12193197"/>
              <a:gd name="connsiteY74" fmla="*/ 3014102 h 6858000"/>
              <a:gd name="connsiteX75" fmla="*/ 3407230 w 12193197"/>
              <a:gd name="connsiteY75" fmla="*/ 0 h 6858000"/>
              <a:gd name="connsiteX76" fmla="*/ 12193197 w 12193197"/>
              <a:gd name="connsiteY76" fmla="*/ 0 h 6858000"/>
              <a:gd name="connsiteX77" fmla="*/ 12193197 w 12193197"/>
              <a:gd name="connsiteY77" fmla="*/ 6858000 h 6858000"/>
              <a:gd name="connsiteX78" fmla="*/ 12191995 w 12193197"/>
              <a:gd name="connsiteY78" fmla="*/ 6858000 h 6858000"/>
              <a:gd name="connsiteX79" fmla="*/ 12191995 w 12193197"/>
              <a:gd name="connsiteY79" fmla="*/ 6609790 h 6858000"/>
              <a:gd name="connsiteX80" fmla="*/ 10224811 w 12193197"/>
              <a:gd name="connsiteY80" fmla="*/ 6609790 h 6858000"/>
              <a:gd name="connsiteX81" fmla="*/ 10224811 w 12193197"/>
              <a:gd name="connsiteY81" fmla="*/ 6858000 h 6858000"/>
              <a:gd name="connsiteX82" fmla="*/ 0 w 12193197"/>
              <a:gd name="connsiteY82" fmla="*/ 6858000 h 6858000"/>
              <a:gd name="connsiteX83" fmla="*/ 0 w 12193197"/>
              <a:gd name="connsiteY83" fmla="*/ 1545772 h 6858000"/>
              <a:gd name="connsiteX84" fmla="*/ 3407230 w 12193197"/>
              <a:gd name="connsiteY84" fmla="*/ 1545772 h 6858000"/>
              <a:gd name="connsiteX85" fmla="*/ 3407230 w 12193197"/>
              <a:gd name="connsiteY8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12193197" h="6858000">
                <a:moveTo>
                  <a:pt x="7322341" y="5657850"/>
                </a:moveTo>
                <a:cubicBezTo>
                  <a:pt x="7305143" y="5657850"/>
                  <a:pt x="7291384" y="5671609"/>
                  <a:pt x="7291384" y="5688807"/>
                </a:cubicBezTo>
                <a:cubicBezTo>
                  <a:pt x="7291384" y="5705513"/>
                  <a:pt x="7305143" y="5719763"/>
                  <a:pt x="7322341" y="5719763"/>
                </a:cubicBezTo>
                <a:cubicBezTo>
                  <a:pt x="7339047" y="5719763"/>
                  <a:pt x="7353297" y="5705513"/>
                  <a:pt x="7353297" y="5688807"/>
                </a:cubicBezTo>
                <a:cubicBezTo>
                  <a:pt x="7353297" y="5671609"/>
                  <a:pt x="7339047" y="5657850"/>
                  <a:pt x="7322341" y="5657850"/>
                </a:cubicBezTo>
                <a:close/>
                <a:moveTo>
                  <a:pt x="7036591" y="5657850"/>
                </a:moveTo>
                <a:cubicBezTo>
                  <a:pt x="7019393" y="5657850"/>
                  <a:pt x="7005634" y="5671609"/>
                  <a:pt x="7005634" y="5688807"/>
                </a:cubicBezTo>
                <a:cubicBezTo>
                  <a:pt x="7005634" y="5705513"/>
                  <a:pt x="7019393" y="5719763"/>
                  <a:pt x="7036591" y="5719763"/>
                </a:cubicBezTo>
                <a:cubicBezTo>
                  <a:pt x="7053789" y="5719763"/>
                  <a:pt x="7067547" y="5705513"/>
                  <a:pt x="7067547" y="5688807"/>
                </a:cubicBezTo>
                <a:cubicBezTo>
                  <a:pt x="7067547" y="5671609"/>
                  <a:pt x="7053789" y="5657850"/>
                  <a:pt x="7036591" y="5657850"/>
                </a:cubicBezTo>
                <a:close/>
                <a:moveTo>
                  <a:pt x="6751634" y="5657850"/>
                </a:moveTo>
                <a:cubicBezTo>
                  <a:pt x="6734877" y="5657850"/>
                  <a:pt x="6721471" y="5671609"/>
                  <a:pt x="6721471" y="5688807"/>
                </a:cubicBezTo>
                <a:cubicBezTo>
                  <a:pt x="6721471" y="5705513"/>
                  <a:pt x="6734877" y="5719763"/>
                  <a:pt x="6751634" y="5719763"/>
                </a:cubicBezTo>
                <a:cubicBezTo>
                  <a:pt x="6768391" y="5719763"/>
                  <a:pt x="6781796" y="5705513"/>
                  <a:pt x="6781796" y="5688807"/>
                </a:cubicBezTo>
                <a:cubicBezTo>
                  <a:pt x="6781796" y="5671609"/>
                  <a:pt x="6768391" y="5657850"/>
                  <a:pt x="6751634" y="5657850"/>
                </a:cubicBezTo>
                <a:close/>
                <a:moveTo>
                  <a:pt x="6466430" y="5657850"/>
                </a:moveTo>
                <a:cubicBezTo>
                  <a:pt x="6449590" y="5657850"/>
                  <a:pt x="6435721" y="5671609"/>
                  <a:pt x="6435721" y="5688807"/>
                </a:cubicBezTo>
                <a:cubicBezTo>
                  <a:pt x="6435721" y="5705513"/>
                  <a:pt x="6449590" y="5719763"/>
                  <a:pt x="6466430" y="5719763"/>
                </a:cubicBezTo>
                <a:cubicBezTo>
                  <a:pt x="6483766" y="5719763"/>
                  <a:pt x="6497634" y="5705513"/>
                  <a:pt x="6497634" y="5688807"/>
                </a:cubicBezTo>
                <a:cubicBezTo>
                  <a:pt x="6497634" y="5671609"/>
                  <a:pt x="6483766" y="5657850"/>
                  <a:pt x="6466430" y="5657850"/>
                </a:cubicBezTo>
                <a:close/>
                <a:moveTo>
                  <a:pt x="7322341" y="5372100"/>
                </a:moveTo>
                <a:cubicBezTo>
                  <a:pt x="7305143" y="5372100"/>
                  <a:pt x="7291384" y="5385969"/>
                  <a:pt x="7291384" y="5402809"/>
                </a:cubicBezTo>
                <a:cubicBezTo>
                  <a:pt x="7291384" y="5420145"/>
                  <a:pt x="7305143" y="5434013"/>
                  <a:pt x="7322341" y="5434013"/>
                </a:cubicBezTo>
                <a:cubicBezTo>
                  <a:pt x="7339047" y="5434013"/>
                  <a:pt x="7353297" y="5420145"/>
                  <a:pt x="7353297" y="5402809"/>
                </a:cubicBezTo>
                <a:cubicBezTo>
                  <a:pt x="7353297" y="5385969"/>
                  <a:pt x="7339047" y="5372100"/>
                  <a:pt x="7322341" y="5372100"/>
                </a:cubicBezTo>
                <a:close/>
                <a:moveTo>
                  <a:pt x="7036591" y="5372100"/>
                </a:moveTo>
                <a:cubicBezTo>
                  <a:pt x="7019393" y="5372100"/>
                  <a:pt x="7005634" y="5385969"/>
                  <a:pt x="7005634" y="5402809"/>
                </a:cubicBezTo>
                <a:cubicBezTo>
                  <a:pt x="7005634" y="5420145"/>
                  <a:pt x="7019393" y="5434013"/>
                  <a:pt x="7036591" y="5434013"/>
                </a:cubicBezTo>
                <a:cubicBezTo>
                  <a:pt x="7053789" y="5434013"/>
                  <a:pt x="7067547" y="5420145"/>
                  <a:pt x="7067547" y="5402809"/>
                </a:cubicBezTo>
                <a:cubicBezTo>
                  <a:pt x="7067547" y="5385969"/>
                  <a:pt x="7053789" y="5372100"/>
                  <a:pt x="7036591" y="5372100"/>
                </a:cubicBezTo>
                <a:close/>
                <a:moveTo>
                  <a:pt x="6751634" y="5372100"/>
                </a:moveTo>
                <a:cubicBezTo>
                  <a:pt x="6734877" y="5372100"/>
                  <a:pt x="6721471" y="5385969"/>
                  <a:pt x="6721471" y="5402809"/>
                </a:cubicBezTo>
                <a:cubicBezTo>
                  <a:pt x="6721471" y="5420145"/>
                  <a:pt x="6734877" y="5434013"/>
                  <a:pt x="6751634" y="5434013"/>
                </a:cubicBezTo>
                <a:cubicBezTo>
                  <a:pt x="6768391" y="5434013"/>
                  <a:pt x="6781796" y="5420145"/>
                  <a:pt x="6781796" y="5402809"/>
                </a:cubicBezTo>
                <a:cubicBezTo>
                  <a:pt x="6781796" y="5385969"/>
                  <a:pt x="6768391" y="5372100"/>
                  <a:pt x="6751634" y="5372100"/>
                </a:cubicBezTo>
                <a:close/>
                <a:moveTo>
                  <a:pt x="6466430" y="5372100"/>
                </a:moveTo>
                <a:cubicBezTo>
                  <a:pt x="6449590" y="5372100"/>
                  <a:pt x="6435721" y="5385969"/>
                  <a:pt x="6435721" y="5402809"/>
                </a:cubicBezTo>
                <a:cubicBezTo>
                  <a:pt x="6435721" y="5420145"/>
                  <a:pt x="6449590" y="5434013"/>
                  <a:pt x="6466430" y="5434013"/>
                </a:cubicBezTo>
                <a:cubicBezTo>
                  <a:pt x="6483766" y="5434013"/>
                  <a:pt x="6497634" y="5420145"/>
                  <a:pt x="6497634" y="5402809"/>
                </a:cubicBezTo>
                <a:cubicBezTo>
                  <a:pt x="6497634" y="5385969"/>
                  <a:pt x="6483766" y="5372100"/>
                  <a:pt x="6466430" y="5372100"/>
                </a:cubicBezTo>
                <a:close/>
                <a:moveTo>
                  <a:pt x="7322342" y="5086350"/>
                </a:moveTo>
                <a:cubicBezTo>
                  <a:pt x="7305144" y="5086350"/>
                  <a:pt x="7291385" y="5100219"/>
                  <a:pt x="7291385" y="5117554"/>
                </a:cubicBezTo>
                <a:cubicBezTo>
                  <a:pt x="7291385" y="5134395"/>
                  <a:pt x="7305144" y="5148263"/>
                  <a:pt x="7322342" y="5148263"/>
                </a:cubicBezTo>
                <a:cubicBezTo>
                  <a:pt x="7339048" y="5148263"/>
                  <a:pt x="7353298" y="5134395"/>
                  <a:pt x="7353298" y="5117554"/>
                </a:cubicBezTo>
                <a:cubicBezTo>
                  <a:pt x="7353298" y="5100219"/>
                  <a:pt x="7339048" y="5086350"/>
                  <a:pt x="7322342" y="5086350"/>
                </a:cubicBezTo>
                <a:close/>
                <a:moveTo>
                  <a:pt x="7036592" y="5086350"/>
                </a:moveTo>
                <a:cubicBezTo>
                  <a:pt x="7019394" y="5086350"/>
                  <a:pt x="7005635" y="5100219"/>
                  <a:pt x="7005635" y="5117059"/>
                </a:cubicBezTo>
                <a:cubicBezTo>
                  <a:pt x="7005635" y="5134395"/>
                  <a:pt x="7019394" y="5148263"/>
                  <a:pt x="7036592" y="5148263"/>
                </a:cubicBezTo>
                <a:cubicBezTo>
                  <a:pt x="7053790" y="5148263"/>
                  <a:pt x="7067548" y="5134395"/>
                  <a:pt x="7067548" y="5117059"/>
                </a:cubicBezTo>
                <a:cubicBezTo>
                  <a:pt x="7067548" y="5100219"/>
                  <a:pt x="7053790" y="5086350"/>
                  <a:pt x="7036592" y="5086350"/>
                </a:cubicBezTo>
                <a:close/>
                <a:moveTo>
                  <a:pt x="6751635" y="5086350"/>
                </a:moveTo>
                <a:cubicBezTo>
                  <a:pt x="6734878" y="5086350"/>
                  <a:pt x="6721472" y="5100219"/>
                  <a:pt x="6721472" y="5117059"/>
                </a:cubicBezTo>
                <a:cubicBezTo>
                  <a:pt x="6721472" y="5134395"/>
                  <a:pt x="6734878" y="5148263"/>
                  <a:pt x="6751635" y="5148263"/>
                </a:cubicBezTo>
                <a:cubicBezTo>
                  <a:pt x="6768392" y="5148263"/>
                  <a:pt x="6781797" y="5134395"/>
                  <a:pt x="6781797" y="5117059"/>
                </a:cubicBezTo>
                <a:cubicBezTo>
                  <a:pt x="6781797" y="5100219"/>
                  <a:pt x="6768392" y="5086350"/>
                  <a:pt x="6751635" y="5086350"/>
                </a:cubicBezTo>
                <a:close/>
                <a:moveTo>
                  <a:pt x="7322342" y="4800600"/>
                </a:moveTo>
                <a:cubicBezTo>
                  <a:pt x="7305144" y="4800600"/>
                  <a:pt x="7291385" y="4814469"/>
                  <a:pt x="7291385" y="4831309"/>
                </a:cubicBezTo>
                <a:cubicBezTo>
                  <a:pt x="7291385" y="4848645"/>
                  <a:pt x="7305144" y="4862513"/>
                  <a:pt x="7322342" y="4862513"/>
                </a:cubicBezTo>
                <a:cubicBezTo>
                  <a:pt x="7339048" y="4862513"/>
                  <a:pt x="7353298" y="4848645"/>
                  <a:pt x="7353298" y="4831309"/>
                </a:cubicBezTo>
                <a:cubicBezTo>
                  <a:pt x="7353298" y="4814469"/>
                  <a:pt x="7339048" y="4800600"/>
                  <a:pt x="7322342" y="4800600"/>
                </a:cubicBezTo>
                <a:close/>
                <a:moveTo>
                  <a:pt x="7036592" y="4800600"/>
                </a:moveTo>
                <a:cubicBezTo>
                  <a:pt x="7019394" y="4800600"/>
                  <a:pt x="7005635" y="4814469"/>
                  <a:pt x="7005635" y="4831309"/>
                </a:cubicBezTo>
                <a:cubicBezTo>
                  <a:pt x="7005635" y="4848645"/>
                  <a:pt x="7019394" y="4862513"/>
                  <a:pt x="7036592" y="4862513"/>
                </a:cubicBezTo>
                <a:cubicBezTo>
                  <a:pt x="7053790" y="4862513"/>
                  <a:pt x="7067548" y="4848645"/>
                  <a:pt x="7067548" y="4831309"/>
                </a:cubicBezTo>
                <a:cubicBezTo>
                  <a:pt x="7067548" y="4814469"/>
                  <a:pt x="7053790" y="4800600"/>
                  <a:pt x="7036592" y="4800600"/>
                </a:cubicBezTo>
                <a:close/>
                <a:moveTo>
                  <a:pt x="6751635" y="4800600"/>
                </a:moveTo>
                <a:cubicBezTo>
                  <a:pt x="6734878" y="4800600"/>
                  <a:pt x="6721472" y="4814469"/>
                  <a:pt x="6721472" y="4831309"/>
                </a:cubicBezTo>
                <a:cubicBezTo>
                  <a:pt x="6721472" y="4848645"/>
                  <a:pt x="6734878" y="4862513"/>
                  <a:pt x="6751635" y="4862513"/>
                </a:cubicBezTo>
                <a:cubicBezTo>
                  <a:pt x="6768392" y="4862513"/>
                  <a:pt x="6781797" y="4848645"/>
                  <a:pt x="6781797" y="4831309"/>
                </a:cubicBezTo>
                <a:cubicBezTo>
                  <a:pt x="6781797" y="4814469"/>
                  <a:pt x="6768392" y="4800600"/>
                  <a:pt x="6751635" y="4800600"/>
                </a:cubicBezTo>
                <a:close/>
                <a:moveTo>
                  <a:pt x="861949" y="3014102"/>
                </a:moveTo>
                <a:lnTo>
                  <a:pt x="861949" y="5166360"/>
                </a:lnTo>
                <a:lnTo>
                  <a:pt x="6620490" y="5166360"/>
                </a:lnTo>
                <a:lnTo>
                  <a:pt x="6620490" y="3014103"/>
                </a:lnTo>
                <a:lnTo>
                  <a:pt x="861949" y="3014102"/>
                </a:lnTo>
                <a:close/>
                <a:moveTo>
                  <a:pt x="3407230" y="0"/>
                </a:moveTo>
                <a:lnTo>
                  <a:pt x="12193197" y="0"/>
                </a:lnTo>
                <a:lnTo>
                  <a:pt x="12193197" y="6858000"/>
                </a:lnTo>
                <a:lnTo>
                  <a:pt x="12191995" y="6858000"/>
                </a:lnTo>
                <a:lnTo>
                  <a:pt x="12191995" y="6609790"/>
                </a:lnTo>
                <a:lnTo>
                  <a:pt x="10224811" y="6609790"/>
                </a:lnTo>
                <a:lnTo>
                  <a:pt x="10224811" y="6858000"/>
                </a:lnTo>
                <a:lnTo>
                  <a:pt x="0" y="6858000"/>
                </a:lnTo>
                <a:lnTo>
                  <a:pt x="0" y="1545772"/>
                </a:lnTo>
                <a:lnTo>
                  <a:pt x="3407230" y="1545772"/>
                </a:lnTo>
                <a:lnTo>
                  <a:pt x="340723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4320000" tIns="1440000" rIns="900000" bIns="0" anchor="t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solidFill>
                  <a:schemeClr val="bg1">
                    <a:lumMod val="75000"/>
                  </a:schemeClr>
                </a:solidFill>
              </a:defRPr>
            </a:lvl2pPr>
          </a:lstStyle>
          <a:p>
            <a:r>
              <a:rPr lang="nl-NL"/>
              <a:t>Image</a:t>
            </a:r>
          </a:p>
        </p:txBody>
      </p:sp>
      <p:sp>
        <p:nvSpPr>
          <p:cNvPr id="40" name="Freeform: Shape 39" descr="{&quot;templafy&quot;:{&quot;id&quot;:&quot;3389aef1-0f9c-4bce-8251-80236b154854&quot;}}" title="Form.Title">
            <a:extLst>
              <a:ext uri="{FF2B5EF4-FFF2-40B4-BE49-F238E27FC236}">
                <a16:creationId xmlns:a16="http://schemas.microsoft.com/office/drawing/2014/main" id="{7A22F42A-8B98-4E3D-B61F-43BF95A36564}"/>
              </a:ext>
            </a:extLst>
          </p:cNvPr>
          <p:cNvSpPr/>
          <p:nvPr userDrawn="1"/>
        </p:nvSpPr>
        <p:spPr>
          <a:xfrm>
            <a:off x="886120" y="3054285"/>
            <a:ext cx="5693789" cy="2093660"/>
          </a:xfrm>
          <a:custGeom>
            <a:avLst/>
            <a:gdLst>
              <a:gd name="connsiteX0" fmla="*/ 5603848 w 5758543"/>
              <a:gd name="connsiteY0" fmla="*/ 1116202 h 1200150"/>
              <a:gd name="connsiteX1" fmla="*/ 5573139 w 5758543"/>
              <a:gd name="connsiteY1" fmla="*/ 1146606 h 1200150"/>
              <a:gd name="connsiteX2" fmla="*/ 5603848 w 5758543"/>
              <a:gd name="connsiteY2" fmla="*/ 1176527 h 1200150"/>
              <a:gd name="connsiteX3" fmla="*/ 5635052 w 5758543"/>
              <a:gd name="connsiteY3" fmla="*/ 1146606 h 1200150"/>
              <a:gd name="connsiteX4" fmla="*/ 5603848 w 5758543"/>
              <a:gd name="connsiteY4" fmla="*/ 1116202 h 1200150"/>
              <a:gd name="connsiteX5" fmla="*/ 5603848 w 5758543"/>
              <a:gd name="connsiteY5" fmla="*/ 830452 h 1200150"/>
              <a:gd name="connsiteX6" fmla="*/ 5573139 w 5758543"/>
              <a:gd name="connsiteY6" fmla="*/ 861161 h 1200150"/>
              <a:gd name="connsiteX7" fmla="*/ 5603848 w 5758543"/>
              <a:gd name="connsiteY7" fmla="*/ 892365 h 1200150"/>
              <a:gd name="connsiteX8" fmla="*/ 5635052 w 5758543"/>
              <a:gd name="connsiteY8" fmla="*/ 861161 h 1200150"/>
              <a:gd name="connsiteX9" fmla="*/ 5603848 w 5758543"/>
              <a:gd name="connsiteY9" fmla="*/ 830452 h 1200150"/>
              <a:gd name="connsiteX10" fmla="*/ 0 w 5758543"/>
              <a:gd name="connsiteY10" fmla="*/ 0 h 1200150"/>
              <a:gd name="connsiteX11" fmla="*/ 5758543 w 5758543"/>
              <a:gd name="connsiteY11" fmla="*/ 0 h 1200150"/>
              <a:gd name="connsiteX12" fmla="*/ 5758543 w 5758543"/>
              <a:gd name="connsiteY12" fmla="*/ 1200150 h 1200150"/>
              <a:gd name="connsiteX13" fmla="*/ 0 w 5758543"/>
              <a:gd name="connsiteY13" fmla="*/ 1200150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58543" h="1200150">
                <a:moveTo>
                  <a:pt x="5603848" y="1116202"/>
                </a:moveTo>
                <a:cubicBezTo>
                  <a:pt x="5587008" y="1116202"/>
                  <a:pt x="5573139" y="1129715"/>
                  <a:pt x="5573139" y="1146606"/>
                </a:cubicBezTo>
                <a:cubicBezTo>
                  <a:pt x="5573139" y="1163014"/>
                  <a:pt x="5587008" y="1176527"/>
                  <a:pt x="5603848" y="1176527"/>
                </a:cubicBezTo>
                <a:cubicBezTo>
                  <a:pt x="5621184" y="1176527"/>
                  <a:pt x="5635052" y="1163014"/>
                  <a:pt x="5635052" y="1146606"/>
                </a:cubicBezTo>
                <a:cubicBezTo>
                  <a:pt x="5635052" y="1129715"/>
                  <a:pt x="5621184" y="1116202"/>
                  <a:pt x="5603848" y="1116202"/>
                </a:cubicBezTo>
                <a:close/>
                <a:moveTo>
                  <a:pt x="5603848" y="830452"/>
                </a:moveTo>
                <a:cubicBezTo>
                  <a:pt x="5587008" y="830452"/>
                  <a:pt x="5573139" y="844321"/>
                  <a:pt x="5573139" y="861161"/>
                </a:cubicBezTo>
                <a:cubicBezTo>
                  <a:pt x="5573139" y="878497"/>
                  <a:pt x="5587008" y="892365"/>
                  <a:pt x="5603848" y="892365"/>
                </a:cubicBezTo>
                <a:cubicBezTo>
                  <a:pt x="5621184" y="892365"/>
                  <a:pt x="5635052" y="878497"/>
                  <a:pt x="5635052" y="861161"/>
                </a:cubicBezTo>
                <a:cubicBezTo>
                  <a:pt x="5635052" y="844321"/>
                  <a:pt x="5621184" y="830452"/>
                  <a:pt x="5603848" y="830452"/>
                </a:cubicBezTo>
                <a:close/>
                <a:moveTo>
                  <a:pt x="0" y="0"/>
                </a:moveTo>
                <a:lnTo>
                  <a:pt x="5758543" y="0"/>
                </a:lnTo>
                <a:lnTo>
                  <a:pt x="5758543" y="1200150"/>
                </a:lnTo>
                <a:lnTo>
                  <a:pt x="0" y="12001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 rIns="180000" anchor="t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endParaRPr lang="nl-NL" sz="2800" b="0" i="0">
              <a:solidFill>
                <a:schemeClr val="tx1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grpSp>
        <p:nvGrpSpPr>
          <p:cNvPr id="64" name="Group 23">
            <a:extLst>
              <a:ext uri="{FF2B5EF4-FFF2-40B4-BE49-F238E27FC236}">
                <a16:creationId xmlns:a16="http://schemas.microsoft.com/office/drawing/2014/main" id="{C309CE0C-C298-4580-8B07-D713E86861C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435090" y="4805045"/>
            <a:ext cx="911225" cy="909638"/>
            <a:chOff x="4056" y="3028"/>
            <a:chExt cx="574" cy="573"/>
          </a:xfrm>
        </p:grpSpPr>
        <p:sp>
          <p:nvSpPr>
            <p:cNvPr id="65" name="AutoShape 22">
              <a:extLst>
                <a:ext uri="{FF2B5EF4-FFF2-40B4-BE49-F238E27FC236}">
                  <a16:creationId xmlns:a16="http://schemas.microsoft.com/office/drawing/2014/main" id="{D7AEDA9B-C631-42B1-AADF-00A768399B2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056" y="3028"/>
              <a:ext cx="574" cy="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6" name="Freeform 24">
              <a:extLst>
                <a:ext uri="{FF2B5EF4-FFF2-40B4-BE49-F238E27FC236}">
                  <a16:creationId xmlns:a16="http://schemas.microsoft.com/office/drawing/2014/main" id="{FCDEF710-F8C7-4F88-A004-555E2D31FF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026"/>
              <a:ext cx="39" cy="39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7" name="Freeform 25">
              <a:extLst>
                <a:ext uri="{FF2B5EF4-FFF2-40B4-BE49-F238E27FC236}">
                  <a16:creationId xmlns:a16="http://schemas.microsoft.com/office/drawing/2014/main" id="{629F668D-95B1-4B0C-BECA-FAFCD5110C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8" name="Freeform 26">
              <a:extLst>
                <a:ext uri="{FF2B5EF4-FFF2-40B4-BE49-F238E27FC236}">
                  <a16:creationId xmlns:a16="http://schemas.microsoft.com/office/drawing/2014/main" id="{8C0709B7-F34C-4F2C-8826-4A090115C5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9" name="Freeform 27">
              <a:extLst>
                <a:ext uri="{FF2B5EF4-FFF2-40B4-BE49-F238E27FC236}">
                  <a16:creationId xmlns:a16="http://schemas.microsoft.com/office/drawing/2014/main" id="{F8CB74BE-52D8-421C-B649-C270B981DF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0" name="Freeform 28">
              <a:extLst>
                <a:ext uri="{FF2B5EF4-FFF2-40B4-BE49-F238E27FC236}">
                  <a16:creationId xmlns:a16="http://schemas.microsoft.com/office/drawing/2014/main" id="{0CBD7C05-DD4A-492C-84CA-B8AC93AF2E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206"/>
              <a:ext cx="39" cy="38"/>
            </a:xfrm>
            <a:custGeom>
              <a:avLst/>
              <a:gdLst>
                <a:gd name="T0" fmla="*/ 0 w 125"/>
                <a:gd name="T1" fmla="*/ 63 h 125"/>
                <a:gd name="T2" fmla="*/ 0 w 125"/>
                <a:gd name="T3" fmla="*/ 63 h 125"/>
                <a:gd name="T4" fmla="*/ 62 w 125"/>
                <a:gd name="T5" fmla="*/ 0 h 125"/>
                <a:gd name="T6" fmla="*/ 125 w 125"/>
                <a:gd name="T7" fmla="*/ 63 h 125"/>
                <a:gd name="T8" fmla="*/ 62 w 125"/>
                <a:gd name="T9" fmla="*/ 125 h 125"/>
                <a:gd name="T10" fmla="*/ 0 w 125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1" name="Freeform 29">
              <a:extLst>
                <a:ext uri="{FF2B5EF4-FFF2-40B4-BE49-F238E27FC236}">
                  <a16:creationId xmlns:a16="http://schemas.microsoft.com/office/drawing/2014/main" id="{A94C9F9C-62A8-4FB9-9207-C8F94DE13C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20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2" name="Freeform 30">
              <a:extLst>
                <a:ext uri="{FF2B5EF4-FFF2-40B4-BE49-F238E27FC236}">
                  <a16:creationId xmlns:a16="http://schemas.microsoft.com/office/drawing/2014/main" id="{9719A436-25FD-409F-9946-A295E57E44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20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3" name="Freeform 31">
              <a:extLst>
                <a:ext uri="{FF2B5EF4-FFF2-40B4-BE49-F238E27FC236}">
                  <a16:creationId xmlns:a16="http://schemas.microsoft.com/office/drawing/2014/main" id="{4F0D7DE1-1CDB-4039-A35F-A350B933DC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206"/>
              <a:ext cx="39" cy="38"/>
            </a:xfrm>
            <a:custGeom>
              <a:avLst/>
              <a:gdLst>
                <a:gd name="T0" fmla="*/ 0 w 126"/>
                <a:gd name="T1" fmla="*/ 63 h 125"/>
                <a:gd name="T2" fmla="*/ 0 w 126"/>
                <a:gd name="T3" fmla="*/ 63 h 125"/>
                <a:gd name="T4" fmla="*/ 63 w 126"/>
                <a:gd name="T5" fmla="*/ 0 h 125"/>
                <a:gd name="T6" fmla="*/ 126 w 126"/>
                <a:gd name="T7" fmla="*/ 63 h 125"/>
                <a:gd name="T8" fmla="*/ 63 w 126"/>
                <a:gd name="T9" fmla="*/ 125 h 125"/>
                <a:gd name="T10" fmla="*/ 0 w 126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4" name="Freeform 32">
              <a:extLst>
                <a:ext uri="{FF2B5EF4-FFF2-40B4-BE49-F238E27FC236}">
                  <a16:creationId xmlns:a16="http://schemas.microsoft.com/office/drawing/2014/main" id="{71E9E688-184E-485D-9907-F4CB4505C3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386"/>
              <a:ext cx="39" cy="38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5" name="Freeform 33">
              <a:extLst>
                <a:ext uri="{FF2B5EF4-FFF2-40B4-BE49-F238E27FC236}">
                  <a16:creationId xmlns:a16="http://schemas.microsoft.com/office/drawing/2014/main" id="{3F84DC16-B1A6-4249-AAB4-4D2EF73EB7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385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6" name="Freeform 34">
              <a:extLst>
                <a:ext uri="{FF2B5EF4-FFF2-40B4-BE49-F238E27FC236}">
                  <a16:creationId xmlns:a16="http://schemas.microsoft.com/office/drawing/2014/main" id="{E39682BE-83ED-47FC-93B7-7DFFB7EB44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385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7" name="Freeform 35">
              <a:extLst>
                <a:ext uri="{FF2B5EF4-FFF2-40B4-BE49-F238E27FC236}">
                  <a16:creationId xmlns:a16="http://schemas.microsoft.com/office/drawing/2014/main" id="{9B165C8A-2212-4E39-9165-1A2CCB8E1B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38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8" name="Freeform 36">
              <a:extLst>
                <a:ext uri="{FF2B5EF4-FFF2-40B4-BE49-F238E27FC236}">
                  <a16:creationId xmlns:a16="http://schemas.microsoft.com/office/drawing/2014/main" id="{5A5FD5AB-1129-464E-81C3-C95F018855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565"/>
              <a:ext cx="39" cy="39"/>
            </a:xfrm>
            <a:custGeom>
              <a:avLst/>
              <a:gdLst>
                <a:gd name="T0" fmla="*/ 0 w 125"/>
                <a:gd name="T1" fmla="*/ 63 h 126"/>
                <a:gd name="T2" fmla="*/ 0 w 125"/>
                <a:gd name="T3" fmla="*/ 63 h 126"/>
                <a:gd name="T4" fmla="*/ 62 w 125"/>
                <a:gd name="T5" fmla="*/ 0 h 126"/>
                <a:gd name="T6" fmla="*/ 125 w 125"/>
                <a:gd name="T7" fmla="*/ 63 h 126"/>
                <a:gd name="T8" fmla="*/ 62 w 125"/>
                <a:gd name="T9" fmla="*/ 126 h 126"/>
                <a:gd name="T10" fmla="*/ 0 w 125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6"/>
                    <a:pt x="62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" name="Freeform 37">
              <a:extLst>
                <a:ext uri="{FF2B5EF4-FFF2-40B4-BE49-F238E27FC236}">
                  <a16:creationId xmlns:a16="http://schemas.microsoft.com/office/drawing/2014/main" id="{DE374FC8-8B25-4E08-A368-703488350F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" name="Freeform 38">
              <a:extLst>
                <a:ext uri="{FF2B5EF4-FFF2-40B4-BE49-F238E27FC236}">
                  <a16:creationId xmlns:a16="http://schemas.microsoft.com/office/drawing/2014/main" id="{F7DC6844-58FA-486E-AF71-D74019DE56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1" name="Freeform 39">
              <a:extLst>
                <a:ext uri="{FF2B5EF4-FFF2-40B4-BE49-F238E27FC236}">
                  <a16:creationId xmlns:a16="http://schemas.microsoft.com/office/drawing/2014/main" id="{45E49B36-1ADE-455D-BE85-FC6AFD33BB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ADCFC8D-E939-6048-8032-350AD6381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452" y="3553312"/>
            <a:ext cx="5346929" cy="1180861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2F6B1A4-84E4-7747-B8C2-BB12DE931F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9730" y="4734176"/>
            <a:ext cx="2674937" cy="324000"/>
          </a:xfrm>
        </p:spPr>
        <p:txBody>
          <a:bodyPr anchor="ctr">
            <a:noAutofit/>
          </a:bodyPr>
          <a:lstStyle>
            <a:lvl1pPr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DD / MM / YYYY</a:t>
            </a:r>
          </a:p>
        </p:txBody>
      </p:sp>
      <p:sp>
        <p:nvSpPr>
          <p:cNvPr id="28" name="Tijdelijke aanduiding voor tekst 3">
            <a:extLst>
              <a:ext uri="{FF2B5EF4-FFF2-40B4-BE49-F238E27FC236}">
                <a16:creationId xmlns:a16="http://schemas.microsoft.com/office/drawing/2014/main" id="{FF21BEA4-0816-324E-A280-6722707FC0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2442" y="4734176"/>
            <a:ext cx="2674937" cy="324000"/>
          </a:xfrm>
        </p:spPr>
        <p:txBody>
          <a:bodyPr anchor="ctr">
            <a:noAutofit/>
          </a:bodyPr>
          <a:lstStyle>
            <a:lvl1pPr algn="r"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Versie 1.0</a:t>
            </a:r>
          </a:p>
        </p:txBody>
      </p:sp>
      <p:sp>
        <p:nvSpPr>
          <p:cNvPr id="29" name="Tijdelijke aanduiding voor tekst 3">
            <a:extLst>
              <a:ext uri="{FF2B5EF4-FFF2-40B4-BE49-F238E27FC236}">
                <a16:creationId xmlns:a16="http://schemas.microsoft.com/office/drawing/2014/main" id="{45111353-AC09-C342-9E20-C917E2E884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9730" y="3154974"/>
            <a:ext cx="5346929" cy="386650"/>
          </a:xfrm>
        </p:spPr>
        <p:txBody>
          <a:bodyPr anchor="ctr">
            <a:noAutofit/>
          </a:bodyPr>
          <a:lstStyle>
            <a:lvl1pPr>
              <a:defRPr sz="14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899591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23">
            <a:extLst>
              <a:ext uri="{FF2B5EF4-FFF2-40B4-BE49-F238E27FC236}">
                <a16:creationId xmlns:a16="http://schemas.microsoft.com/office/drawing/2014/main" id="{220B790C-12AE-423F-B409-5C22D4612DB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198100" y="3254375"/>
            <a:ext cx="911225" cy="909638"/>
            <a:chOff x="6424" y="2050"/>
            <a:chExt cx="574" cy="573"/>
          </a:xfrm>
        </p:grpSpPr>
        <p:sp>
          <p:nvSpPr>
            <p:cNvPr id="41" name="AutoShape 22">
              <a:extLst>
                <a:ext uri="{FF2B5EF4-FFF2-40B4-BE49-F238E27FC236}">
                  <a16:creationId xmlns:a16="http://schemas.microsoft.com/office/drawing/2014/main" id="{8E3840AB-317A-41F9-AB00-6E34C9E74262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424" y="2050"/>
              <a:ext cx="574" cy="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A187E8E8-8CD0-46F3-BAF2-64DF09887B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24" y="2048"/>
              <a:ext cx="39" cy="39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AEE6E1C9-16F2-45E4-ABC5-C6D1EF8309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4" y="2048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4" name="Freeform 26">
              <a:extLst>
                <a:ext uri="{FF2B5EF4-FFF2-40B4-BE49-F238E27FC236}">
                  <a16:creationId xmlns:a16="http://schemas.microsoft.com/office/drawing/2014/main" id="{2D21A1C2-DCD1-4064-A6B8-A98A8B35C5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4" y="2048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5" name="Freeform 27">
              <a:extLst>
                <a:ext uri="{FF2B5EF4-FFF2-40B4-BE49-F238E27FC236}">
                  <a16:creationId xmlns:a16="http://schemas.microsoft.com/office/drawing/2014/main" id="{1F14F140-99AA-461E-A0A1-0B8E804852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64" y="2048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id="{8A76CD22-B80F-4875-B69D-255564658C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24" y="2228"/>
              <a:ext cx="39" cy="38"/>
            </a:xfrm>
            <a:custGeom>
              <a:avLst/>
              <a:gdLst>
                <a:gd name="T0" fmla="*/ 0 w 125"/>
                <a:gd name="T1" fmla="*/ 63 h 125"/>
                <a:gd name="T2" fmla="*/ 0 w 125"/>
                <a:gd name="T3" fmla="*/ 63 h 125"/>
                <a:gd name="T4" fmla="*/ 62 w 125"/>
                <a:gd name="T5" fmla="*/ 0 h 125"/>
                <a:gd name="T6" fmla="*/ 125 w 125"/>
                <a:gd name="T7" fmla="*/ 63 h 125"/>
                <a:gd name="T8" fmla="*/ 62 w 125"/>
                <a:gd name="T9" fmla="*/ 125 h 125"/>
                <a:gd name="T10" fmla="*/ 0 w 125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7" name="Freeform 29">
              <a:extLst>
                <a:ext uri="{FF2B5EF4-FFF2-40B4-BE49-F238E27FC236}">
                  <a16:creationId xmlns:a16="http://schemas.microsoft.com/office/drawing/2014/main" id="{044EA3B3-4A2F-4721-B135-26FB2DFB61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4" y="2228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8" name="Freeform 30">
              <a:extLst>
                <a:ext uri="{FF2B5EF4-FFF2-40B4-BE49-F238E27FC236}">
                  <a16:creationId xmlns:a16="http://schemas.microsoft.com/office/drawing/2014/main" id="{D35FFE0D-F041-452F-ACFD-1421ED0919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4" y="2228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E6BC0DFA-4BC0-4EAC-9761-839C73F845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64" y="2228"/>
              <a:ext cx="39" cy="38"/>
            </a:xfrm>
            <a:custGeom>
              <a:avLst/>
              <a:gdLst>
                <a:gd name="T0" fmla="*/ 0 w 126"/>
                <a:gd name="T1" fmla="*/ 63 h 125"/>
                <a:gd name="T2" fmla="*/ 0 w 126"/>
                <a:gd name="T3" fmla="*/ 63 h 125"/>
                <a:gd name="T4" fmla="*/ 63 w 126"/>
                <a:gd name="T5" fmla="*/ 0 h 125"/>
                <a:gd name="T6" fmla="*/ 126 w 126"/>
                <a:gd name="T7" fmla="*/ 63 h 125"/>
                <a:gd name="T8" fmla="*/ 63 w 126"/>
                <a:gd name="T9" fmla="*/ 125 h 125"/>
                <a:gd name="T10" fmla="*/ 0 w 126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0" name="Freeform 32">
              <a:extLst>
                <a:ext uri="{FF2B5EF4-FFF2-40B4-BE49-F238E27FC236}">
                  <a16:creationId xmlns:a16="http://schemas.microsoft.com/office/drawing/2014/main" id="{CE9A410A-7D80-458E-AECB-2F8E2F5E4C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24" y="2408"/>
              <a:ext cx="39" cy="38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1" name="Freeform 33">
              <a:extLst>
                <a:ext uri="{FF2B5EF4-FFF2-40B4-BE49-F238E27FC236}">
                  <a16:creationId xmlns:a16="http://schemas.microsoft.com/office/drawing/2014/main" id="{96A1A582-B43E-4950-ACB6-B4A2944B6E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4" y="2407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2" name="Freeform 34">
              <a:extLst>
                <a:ext uri="{FF2B5EF4-FFF2-40B4-BE49-F238E27FC236}">
                  <a16:creationId xmlns:a16="http://schemas.microsoft.com/office/drawing/2014/main" id="{215EF320-77F0-4212-8E34-1A752C2D46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4" y="2407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3134993C-DCA1-451B-A34B-1F0E375E73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64" y="2408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4" name="Freeform 36">
              <a:extLst>
                <a:ext uri="{FF2B5EF4-FFF2-40B4-BE49-F238E27FC236}">
                  <a16:creationId xmlns:a16="http://schemas.microsoft.com/office/drawing/2014/main" id="{DF5DB6CB-7BEF-44D4-B3DC-AA07F77B64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24" y="2587"/>
              <a:ext cx="39" cy="39"/>
            </a:xfrm>
            <a:custGeom>
              <a:avLst/>
              <a:gdLst>
                <a:gd name="T0" fmla="*/ 0 w 125"/>
                <a:gd name="T1" fmla="*/ 63 h 126"/>
                <a:gd name="T2" fmla="*/ 0 w 125"/>
                <a:gd name="T3" fmla="*/ 63 h 126"/>
                <a:gd name="T4" fmla="*/ 62 w 125"/>
                <a:gd name="T5" fmla="*/ 0 h 126"/>
                <a:gd name="T6" fmla="*/ 125 w 125"/>
                <a:gd name="T7" fmla="*/ 63 h 126"/>
                <a:gd name="T8" fmla="*/ 62 w 125"/>
                <a:gd name="T9" fmla="*/ 126 h 126"/>
                <a:gd name="T10" fmla="*/ 0 w 125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6"/>
                    <a:pt x="62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5" name="Freeform 37">
              <a:extLst>
                <a:ext uri="{FF2B5EF4-FFF2-40B4-BE49-F238E27FC236}">
                  <a16:creationId xmlns:a16="http://schemas.microsoft.com/office/drawing/2014/main" id="{94C3FA44-AF51-4FD6-8262-68B48D5DEE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4" y="2587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6" name="Freeform 38">
              <a:extLst>
                <a:ext uri="{FF2B5EF4-FFF2-40B4-BE49-F238E27FC236}">
                  <a16:creationId xmlns:a16="http://schemas.microsoft.com/office/drawing/2014/main" id="{FC088A48-CCC8-40DA-B1D4-00C3358E28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4" y="2587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7" name="Freeform 39">
              <a:extLst>
                <a:ext uri="{FF2B5EF4-FFF2-40B4-BE49-F238E27FC236}">
                  <a16:creationId xmlns:a16="http://schemas.microsoft.com/office/drawing/2014/main" id="{76D8D4B6-E811-4ECF-9E84-FC85C34D49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64" y="2587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sp>
        <p:nvSpPr>
          <p:cNvPr id="59" name="Freeform: Shape 58" descr="{&quot;templafy&quot;:{&quot;id&quot;:&quot;af627f0a-7982-4780-b213-7a75359a529f&quot;}}" title="Form.Title">
            <a:extLst>
              <a:ext uri="{FF2B5EF4-FFF2-40B4-BE49-F238E27FC236}">
                <a16:creationId xmlns:a16="http://schemas.microsoft.com/office/drawing/2014/main" id="{266F4B58-622C-4E1B-A3BD-D3B904831B42}"/>
              </a:ext>
            </a:extLst>
          </p:cNvPr>
          <p:cNvSpPr/>
          <p:nvPr userDrawn="1"/>
        </p:nvSpPr>
        <p:spPr>
          <a:xfrm>
            <a:off x="5725884" y="3966210"/>
            <a:ext cx="5758543" cy="1990132"/>
          </a:xfrm>
          <a:custGeom>
            <a:avLst/>
            <a:gdLst>
              <a:gd name="connsiteX0" fmla="*/ 5360422 w 5758543"/>
              <a:gd name="connsiteY0" fmla="*/ 145416 h 1990132"/>
              <a:gd name="connsiteX1" fmla="*/ 5329466 w 5758543"/>
              <a:gd name="connsiteY1" fmla="*/ 176373 h 1990132"/>
              <a:gd name="connsiteX2" fmla="*/ 5360422 w 5758543"/>
              <a:gd name="connsiteY2" fmla="*/ 207329 h 1990132"/>
              <a:gd name="connsiteX3" fmla="*/ 5391379 w 5758543"/>
              <a:gd name="connsiteY3" fmla="*/ 176373 h 1990132"/>
              <a:gd name="connsiteX4" fmla="*/ 5360422 w 5758543"/>
              <a:gd name="connsiteY4" fmla="*/ 145416 h 1990132"/>
              <a:gd name="connsiteX5" fmla="*/ 5074672 w 5758543"/>
              <a:gd name="connsiteY5" fmla="*/ 145416 h 1990132"/>
              <a:gd name="connsiteX6" fmla="*/ 5043716 w 5758543"/>
              <a:gd name="connsiteY6" fmla="*/ 176373 h 1990132"/>
              <a:gd name="connsiteX7" fmla="*/ 5074672 w 5758543"/>
              <a:gd name="connsiteY7" fmla="*/ 207329 h 1990132"/>
              <a:gd name="connsiteX8" fmla="*/ 5105629 w 5758543"/>
              <a:gd name="connsiteY8" fmla="*/ 176373 h 1990132"/>
              <a:gd name="connsiteX9" fmla="*/ 5074672 w 5758543"/>
              <a:gd name="connsiteY9" fmla="*/ 145416 h 1990132"/>
              <a:gd name="connsiteX10" fmla="*/ 4788922 w 5758543"/>
              <a:gd name="connsiteY10" fmla="*/ 145416 h 1990132"/>
              <a:gd name="connsiteX11" fmla="*/ 4757966 w 5758543"/>
              <a:gd name="connsiteY11" fmla="*/ 176373 h 1990132"/>
              <a:gd name="connsiteX12" fmla="*/ 4788922 w 5758543"/>
              <a:gd name="connsiteY12" fmla="*/ 207329 h 1990132"/>
              <a:gd name="connsiteX13" fmla="*/ 4819879 w 5758543"/>
              <a:gd name="connsiteY13" fmla="*/ 176373 h 1990132"/>
              <a:gd name="connsiteX14" fmla="*/ 4788922 w 5758543"/>
              <a:gd name="connsiteY14" fmla="*/ 145416 h 1990132"/>
              <a:gd name="connsiteX15" fmla="*/ 4502925 w 5758543"/>
              <a:gd name="connsiteY15" fmla="*/ 145416 h 1990132"/>
              <a:gd name="connsiteX16" fmla="*/ 4472216 w 5758543"/>
              <a:gd name="connsiteY16" fmla="*/ 176373 h 1990132"/>
              <a:gd name="connsiteX17" fmla="*/ 4502925 w 5758543"/>
              <a:gd name="connsiteY17" fmla="*/ 207329 h 1990132"/>
              <a:gd name="connsiteX18" fmla="*/ 4534129 w 5758543"/>
              <a:gd name="connsiteY18" fmla="*/ 176373 h 1990132"/>
              <a:gd name="connsiteX19" fmla="*/ 4502925 w 5758543"/>
              <a:gd name="connsiteY19" fmla="*/ 145416 h 1990132"/>
              <a:gd name="connsiteX20" fmla="*/ 0 w 5758543"/>
              <a:gd name="connsiteY20" fmla="*/ 0 h 1990132"/>
              <a:gd name="connsiteX21" fmla="*/ 5758543 w 5758543"/>
              <a:gd name="connsiteY21" fmla="*/ 0 h 1990132"/>
              <a:gd name="connsiteX22" fmla="*/ 5758543 w 5758543"/>
              <a:gd name="connsiteY22" fmla="*/ 1990132 h 1990132"/>
              <a:gd name="connsiteX23" fmla="*/ 0 w 5758543"/>
              <a:gd name="connsiteY23" fmla="*/ 1990132 h 199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58543" h="1990132">
                <a:moveTo>
                  <a:pt x="5360422" y="145416"/>
                </a:moveTo>
                <a:cubicBezTo>
                  <a:pt x="5343224" y="145416"/>
                  <a:pt x="5329466" y="159175"/>
                  <a:pt x="5329466" y="176373"/>
                </a:cubicBezTo>
                <a:cubicBezTo>
                  <a:pt x="5329466" y="193079"/>
                  <a:pt x="5343224" y="207329"/>
                  <a:pt x="5360422" y="207329"/>
                </a:cubicBezTo>
                <a:cubicBezTo>
                  <a:pt x="5377129" y="207329"/>
                  <a:pt x="5391379" y="193079"/>
                  <a:pt x="5391379" y="176373"/>
                </a:cubicBezTo>
                <a:cubicBezTo>
                  <a:pt x="5391379" y="159175"/>
                  <a:pt x="5377129" y="145416"/>
                  <a:pt x="5360422" y="145416"/>
                </a:cubicBezTo>
                <a:close/>
                <a:moveTo>
                  <a:pt x="5074672" y="145416"/>
                </a:moveTo>
                <a:cubicBezTo>
                  <a:pt x="5057474" y="145416"/>
                  <a:pt x="5043716" y="159175"/>
                  <a:pt x="5043716" y="176373"/>
                </a:cubicBezTo>
                <a:cubicBezTo>
                  <a:pt x="5043716" y="193079"/>
                  <a:pt x="5057474" y="207329"/>
                  <a:pt x="5074672" y="207329"/>
                </a:cubicBezTo>
                <a:cubicBezTo>
                  <a:pt x="5091871" y="207329"/>
                  <a:pt x="5105629" y="193079"/>
                  <a:pt x="5105629" y="176373"/>
                </a:cubicBezTo>
                <a:cubicBezTo>
                  <a:pt x="5105629" y="159175"/>
                  <a:pt x="5091871" y="145416"/>
                  <a:pt x="5074672" y="145416"/>
                </a:cubicBezTo>
                <a:close/>
                <a:moveTo>
                  <a:pt x="4788922" y="145416"/>
                </a:moveTo>
                <a:cubicBezTo>
                  <a:pt x="4771724" y="145416"/>
                  <a:pt x="4757966" y="159175"/>
                  <a:pt x="4757966" y="176373"/>
                </a:cubicBezTo>
                <a:cubicBezTo>
                  <a:pt x="4757966" y="193079"/>
                  <a:pt x="4771724" y="207329"/>
                  <a:pt x="4788922" y="207329"/>
                </a:cubicBezTo>
                <a:cubicBezTo>
                  <a:pt x="4806121" y="207329"/>
                  <a:pt x="4819879" y="193079"/>
                  <a:pt x="4819879" y="176373"/>
                </a:cubicBezTo>
                <a:cubicBezTo>
                  <a:pt x="4819879" y="159175"/>
                  <a:pt x="4806121" y="145416"/>
                  <a:pt x="4788922" y="145416"/>
                </a:cubicBezTo>
                <a:close/>
                <a:moveTo>
                  <a:pt x="4502925" y="145416"/>
                </a:moveTo>
                <a:cubicBezTo>
                  <a:pt x="4486085" y="145416"/>
                  <a:pt x="4472216" y="159175"/>
                  <a:pt x="4472216" y="176373"/>
                </a:cubicBezTo>
                <a:cubicBezTo>
                  <a:pt x="4472216" y="193079"/>
                  <a:pt x="4486085" y="207329"/>
                  <a:pt x="4502925" y="207329"/>
                </a:cubicBezTo>
                <a:cubicBezTo>
                  <a:pt x="4520260" y="207329"/>
                  <a:pt x="4534129" y="193079"/>
                  <a:pt x="4534129" y="176373"/>
                </a:cubicBezTo>
                <a:cubicBezTo>
                  <a:pt x="4534129" y="159175"/>
                  <a:pt x="4520260" y="145416"/>
                  <a:pt x="4502925" y="145416"/>
                </a:cubicBezTo>
                <a:close/>
                <a:moveTo>
                  <a:pt x="0" y="0"/>
                </a:moveTo>
                <a:lnTo>
                  <a:pt x="5758543" y="0"/>
                </a:lnTo>
                <a:lnTo>
                  <a:pt x="5758543" y="1990132"/>
                </a:lnTo>
                <a:lnTo>
                  <a:pt x="0" y="199013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 rIns="180000" anchor="t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endParaRPr lang="nl-NL" sz="2800" b="0" i="0">
              <a:solidFill>
                <a:schemeClr val="tx1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5CA31623-0502-4637-9451-00988E80C5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"/>
            <a:ext cx="12191999" cy="6857998"/>
          </a:xfrm>
          <a:custGeom>
            <a:avLst/>
            <a:gdLst>
              <a:gd name="connsiteX0" fmla="*/ 5725884 w 12191998"/>
              <a:gd name="connsiteY0" fmla="*/ 3966209 h 6857998"/>
              <a:gd name="connsiteX1" fmla="*/ 5725884 w 12191998"/>
              <a:gd name="connsiteY1" fmla="*/ 5956341 h 6857998"/>
              <a:gd name="connsiteX2" fmla="*/ 11484426 w 12191998"/>
              <a:gd name="connsiteY2" fmla="*/ 5956341 h 6857998"/>
              <a:gd name="connsiteX3" fmla="*/ 11484426 w 12191998"/>
              <a:gd name="connsiteY3" fmla="*/ 3966209 h 6857998"/>
              <a:gd name="connsiteX4" fmla="*/ 11086310 w 12191998"/>
              <a:gd name="connsiteY4" fmla="*/ 3822702 h 6857998"/>
              <a:gd name="connsiteX5" fmla="*/ 11055354 w 12191998"/>
              <a:gd name="connsiteY5" fmla="*/ 3852623 h 6857998"/>
              <a:gd name="connsiteX6" fmla="*/ 11086310 w 12191998"/>
              <a:gd name="connsiteY6" fmla="*/ 3883027 h 6857998"/>
              <a:gd name="connsiteX7" fmla="*/ 11117267 w 12191998"/>
              <a:gd name="connsiteY7" fmla="*/ 3852623 h 6857998"/>
              <a:gd name="connsiteX8" fmla="*/ 11086310 w 12191998"/>
              <a:gd name="connsiteY8" fmla="*/ 3822702 h 6857998"/>
              <a:gd name="connsiteX9" fmla="*/ 10228813 w 12191998"/>
              <a:gd name="connsiteY9" fmla="*/ 3822702 h 6857998"/>
              <a:gd name="connsiteX10" fmla="*/ 10198104 w 12191998"/>
              <a:gd name="connsiteY10" fmla="*/ 3852623 h 6857998"/>
              <a:gd name="connsiteX11" fmla="*/ 10228813 w 12191998"/>
              <a:gd name="connsiteY11" fmla="*/ 3883027 h 6857998"/>
              <a:gd name="connsiteX12" fmla="*/ 10260017 w 12191998"/>
              <a:gd name="connsiteY12" fmla="*/ 3852623 h 6857998"/>
              <a:gd name="connsiteX13" fmla="*/ 10228813 w 12191998"/>
              <a:gd name="connsiteY13" fmla="*/ 3822702 h 6857998"/>
              <a:gd name="connsiteX14" fmla="*/ 10800560 w 12191998"/>
              <a:gd name="connsiteY14" fmla="*/ 3821114 h 6857998"/>
              <a:gd name="connsiteX15" fmla="*/ 10769604 w 12191998"/>
              <a:gd name="connsiteY15" fmla="*/ 3851823 h 6857998"/>
              <a:gd name="connsiteX16" fmla="*/ 10800560 w 12191998"/>
              <a:gd name="connsiteY16" fmla="*/ 3883027 h 6857998"/>
              <a:gd name="connsiteX17" fmla="*/ 10831517 w 12191998"/>
              <a:gd name="connsiteY17" fmla="*/ 3851823 h 6857998"/>
              <a:gd name="connsiteX18" fmla="*/ 10800560 w 12191998"/>
              <a:gd name="connsiteY18" fmla="*/ 3821114 h 6857998"/>
              <a:gd name="connsiteX19" fmla="*/ 10514810 w 12191998"/>
              <a:gd name="connsiteY19" fmla="*/ 3821114 h 6857998"/>
              <a:gd name="connsiteX20" fmla="*/ 10483854 w 12191998"/>
              <a:gd name="connsiteY20" fmla="*/ 3851823 h 6857998"/>
              <a:gd name="connsiteX21" fmla="*/ 10514810 w 12191998"/>
              <a:gd name="connsiteY21" fmla="*/ 3883027 h 6857998"/>
              <a:gd name="connsiteX22" fmla="*/ 10545767 w 12191998"/>
              <a:gd name="connsiteY22" fmla="*/ 3851823 h 6857998"/>
              <a:gd name="connsiteX23" fmla="*/ 10514810 w 12191998"/>
              <a:gd name="connsiteY23" fmla="*/ 3821114 h 6857998"/>
              <a:gd name="connsiteX24" fmla="*/ 11086310 w 12191998"/>
              <a:gd name="connsiteY24" fmla="*/ 3536951 h 6857998"/>
              <a:gd name="connsiteX25" fmla="*/ 11055354 w 12191998"/>
              <a:gd name="connsiteY25" fmla="*/ 3567355 h 6857998"/>
              <a:gd name="connsiteX26" fmla="*/ 11086310 w 12191998"/>
              <a:gd name="connsiteY26" fmla="*/ 3597276 h 6857998"/>
              <a:gd name="connsiteX27" fmla="*/ 11117267 w 12191998"/>
              <a:gd name="connsiteY27" fmla="*/ 3567355 h 6857998"/>
              <a:gd name="connsiteX28" fmla="*/ 11086310 w 12191998"/>
              <a:gd name="connsiteY28" fmla="*/ 3536951 h 6857998"/>
              <a:gd name="connsiteX29" fmla="*/ 10800560 w 12191998"/>
              <a:gd name="connsiteY29" fmla="*/ 3536951 h 6857998"/>
              <a:gd name="connsiteX30" fmla="*/ 10769604 w 12191998"/>
              <a:gd name="connsiteY30" fmla="*/ 3566872 h 6857998"/>
              <a:gd name="connsiteX31" fmla="*/ 10800560 w 12191998"/>
              <a:gd name="connsiteY31" fmla="*/ 3597276 h 6857998"/>
              <a:gd name="connsiteX32" fmla="*/ 10831517 w 12191998"/>
              <a:gd name="connsiteY32" fmla="*/ 3566872 h 6857998"/>
              <a:gd name="connsiteX33" fmla="*/ 10800560 w 12191998"/>
              <a:gd name="connsiteY33" fmla="*/ 3536951 h 6857998"/>
              <a:gd name="connsiteX34" fmla="*/ 10514810 w 12191998"/>
              <a:gd name="connsiteY34" fmla="*/ 3536951 h 6857998"/>
              <a:gd name="connsiteX35" fmla="*/ 10483854 w 12191998"/>
              <a:gd name="connsiteY35" fmla="*/ 3566872 h 6857998"/>
              <a:gd name="connsiteX36" fmla="*/ 10514810 w 12191998"/>
              <a:gd name="connsiteY36" fmla="*/ 3597276 h 6857998"/>
              <a:gd name="connsiteX37" fmla="*/ 10545767 w 12191998"/>
              <a:gd name="connsiteY37" fmla="*/ 3566872 h 6857998"/>
              <a:gd name="connsiteX38" fmla="*/ 10514810 w 12191998"/>
              <a:gd name="connsiteY38" fmla="*/ 3536951 h 6857998"/>
              <a:gd name="connsiteX39" fmla="*/ 10228813 w 12191998"/>
              <a:gd name="connsiteY39" fmla="*/ 3536951 h 6857998"/>
              <a:gd name="connsiteX40" fmla="*/ 10198104 w 12191998"/>
              <a:gd name="connsiteY40" fmla="*/ 3567355 h 6857998"/>
              <a:gd name="connsiteX41" fmla="*/ 10228813 w 12191998"/>
              <a:gd name="connsiteY41" fmla="*/ 3597276 h 6857998"/>
              <a:gd name="connsiteX42" fmla="*/ 10260017 w 12191998"/>
              <a:gd name="connsiteY42" fmla="*/ 3567355 h 6857998"/>
              <a:gd name="connsiteX43" fmla="*/ 10228813 w 12191998"/>
              <a:gd name="connsiteY43" fmla="*/ 3536951 h 6857998"/>
              <a:gd name="connsiteX44" fmla="*/ 10514810 w 12191998"/>
              <a:gd name="connsiteY44" fmla="*/ 3251202 h 6857998"/>
              <a:gd name="connsiteX45" fmla="*/ 10483854 w 12191998"/>
              <a:gd name="connsiteY45" fmla="*/ 3281911 h 6857998"/>
              <a:gd name="connsiteX46" fmla="*/ 10514810 w 12191998"/>
              <a:gd name="connsiteY46" fmla="*/ 3313115 h 6857998"/>
              <a:gd name="connsiteX47" fmla="*/ 10545767 w 12191998"/>
              <a:gd name="connsiteY47" fmla="*/ 3281911 h 6857998"/>
              <a:gd name="connsiteX48" fmla="*/ 10514810 w 12191998"/>
              <a:gd name="connsiteY48" fmla="*/ 3251202 h 6857998"/>
              <a:gd name="connsiteX49" fmla="*/ 10228813 w 12191998"/>
              <a:gd name="connsiteY49" fmla="*/ 3251202 h 6857998"/>
              <a:gd name="connsiteX50" fmla="*/ 10198104 w 12191998"/>
              <a:gd name="connsiteY50" fmla="*/ 3281911 h 6857998"/>
              <a:gd name="connsiteX51" fmla="*/ 10228813 w 12191998"/>
              <a:gd name="connsiteY51" fmla="*/ 3313115 h 6857998"/>
              <a:gd name="connsiteX52" fmla="*/ 10260017 w 12191998"/>
              <a:gd name="connsiteY52" fmla="*/ 3281911 h 6857998"/>
              <a:gd name="connsiteX53" fmla="*/ 10228813 w 12191998"/>
              <a:gd name="connsiteY53" fmla="*/ 3251202 h 6857998"/>
              <a:gd name="connsiteX54" fmla="*/ 11086310 w 12191998"/>
              <a:gd name="connsiteY54" fmla="*/ 3251201 h 6857998"/>
              <a:gd name="connsiteX55" fmla="*/ 11055354 w 12191998"/>
              <a:gd name="connsiteY55" fmla="*/ 3281910 h 6857998"/>
              <a:gd name="connsiteX56" fmla="*/ 11086310 w 12191998"/>
              <a:gd name="connsiteY56" fmla="*/ 3313115 h 6857998"/>
              <a:gd name="connsiteX57" fmla="*/ 11117267 w 12191998"/>
              <a:gd name="connsiteY57" fmla="*/ 3281910 h 6857998"/>
              <a:gd name="connsiteX58" fmla="*/ 11086310 w 12191998"/>
              <a:gd name="connsiteY58" fmla="*/ 3251201 h 6857998"/>
              <a:gd name="connsiteX59" fmla="*/ 10800560 w 12191998"/>
              <a:gd name="connsiteY59" fmla="*/ 3251201 h 6857998"/>
              <a:gd name="connsiteX60" fmla="*/ 10769604 w 12191998"/>
              <a:gd name="connsiteY60" fmla="*/ 3281910 h 6857998"/>
              <a:gd name="connsiteX61" fmla="*/ 10800560 w 12191998"/>
              <a:gd name="connsiteY61" fmla="*/ 3313115 h 6857998"/>
              <a:gd name="connsiteX62" fmla="*/ 10831517 w 12191998"/>
              <a:gd name="connsiteY62" fmla="*/ 3281910 h 6857998"/>
              <a:gd name="connsiteX63" fmla="*/ 10800560 w 12191998"/>
              <a:gd name="connsiteY63" fmla="*/ 3251201 h 6857998"/>
              <a:gd name="connsiteX64" fmla="*/ 3407231 w 12191998"/>
              <a:gd name="connsiteY64" fmla="*/ 0 h 6857998"/>
              <a:gd name="connsiteX65" fmla="*/ 12191998 w 12191998"/>
              <a:gd name="connsiteY65" fmla="*/ 0 h 6857998"/>
              <a:gd name="connsiteX66" fmla="*/ 12191998 w 12191998"/>
              <a:gd name="connsiteY66" fmla="*/ 6857998 h 6857998"/>
              <a:gd name="connsiteX67" fmla="*/ 12191996 w 12191998"/>
              <a:gd name="connsiteY67" fmla="*/ 6857998 h 6857998"/>
              <a:gd name="connsiteX68" fmla="*/ 12191996 w 12191998"/>
              <a:gd name="connsiteY68" fmla="*/ 6609789 h 6857998"/>
              <a:gd name="connsiteX69" fmla="*/ 10224812 w 12191998"/>
              <a:gd name="connsiteY69" fmla="*/ 6609789 h 6857998"/>
              <a:gd name="connsiteX70" fmla="*/ 10224812 w 12191998"/>
              <a:gd name="connsiteY70" fmla="*/ 6857998 h 6857998"/>
              <a:gd name="connsiteX71" fmla="*/ 0 w 12191998"/>
              <a:gd name="connsiteY71" fmla="*/ 6857998 h 6857998"/>
              <a:gd name="connsiteX72" fmla="*/ 0 w 12191998"/>
              <a:gd name="connsiteY72" fmla="*/ 1545771 h 6857998"/>
              <a:gd name="connsiteX73" fmla="*/ 3407231 w 12191998"/>
              <a:gd name="connsiteY73" fmla="*/ 154577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2191998" h="6857998">
                <a:moveTo>
                  <a:pt x="5725884" y="3966209"/>
                </a:moveTo>
                <a:lnTo>
                  <a:pt x="5725884" y="5956341"/>
                </a:lnTo>
                <a:lnTo>
                  <a:pt x="11484426" y="5956341"/>
                </a:lnTo>
                <a:lnTo>
                  <a:pt x="11484426" y="3966209"/>
                </a:lnTo>
                <a:close/>
                <a:moveTo>
                  <a:pt x="11086310" y="3822702"/>
                </a:moveTo>
                <a:cubicBezTo>
                  <a:pt x="11069112" y="3822702"/>
                  <a:pt x="11055354" y="3836215"/>
                  <a:pt x="11055354" y="3852623"/>
                </a:cubicBezTo>
                <a:cubicBezTo>
                  <a:pt x="11055354" y="3869514"/>
                  <a:pt x="11069112" y="3883027"/>
                  <a:pt x="11086310" y="3883027"/>
                </a:cubicBezTo>
                <a:cubicBezTo>
                  <a:pt x="11103017" y="3883027"/>
                  <a:pt x="11117267" y="3869514"/>
                  <a:pt x="11117267" y="3852623"/>
                </a:cubicBezTo>
                <a:cubicBezTo>
                  <a:pt x="11117267" y="3836215"/>
                  <a:pt x="11103017" y="3822702"/>
                  <a:pt x="11086310" y="3822702"/>
                </a:cubicBezTo>
                <a:close/>
                <a:moveTo>
                  <a:pt x="10228813" y="3822702"/>
                </a:moveTo>
                <a:cubicBezTo>
                  <a:pt x="10211973" y="3822702"/>
                  <a:pt x="10198104" y="3836215"/>
                  <a:pt x="10198104" y="3852623"/>
                </a:cubicBezTo>
                <a:cubicBezTo>
                  <a:pt x="10198104" y="3869514"/>
                  <a:pt x="10211973" y="3883027"/>
                  <a:pt x="10228813" y="3883027"/>
                </a:cubicBezTo>
                <a:cubicBezTo>
                  <a:pt x="10246148" y="3883027"/>
                  <a:pt x="10260017" y="3869514"/>
                  <a:pt x="10260017" y="3852623"/>
                </a:cubicBezTo>
                <a:cubicBezTo>
                  <a:pt x="10260017" y="3836215"/>
                  <a:pt x="10246148" y="3822702"/>
                  <a:pt x="10228813" y="3822702"/>
                </a:cubicBezTo>
                <a:close/>
                <a:moveTo>
                  <a:pt x="10800560" y="3821114"/>
                </a:moveTo>
                <a:cubicBezTo>
                  <a:pt x="10783362" y="3821114"/>
                  <a:pt x="10769604" y="3834983"/>
                  <a:pt x="10769604" y="3851823"/>
                </a:cubicBezTo>
                <a:cubicBezTo>
                  <a:pt x="10769604" y="3869159"/>
                  <a:pt x="10783362" y="3883027"/>
                  <a:pt x="10800560" y="3883027"/>
                </a:cubicBezTo>
                <a:cubicBezTo>
                  <a:pt x="10817759" y="3883027"/>
                  <a:pt x="10831517" y="3869159"/>
                  <a:pt x="10831517" y="3851823"/>
                </a:cubicBezTo>
                <a:cubicBezTo>
                  <a:pt x="10831517" y="3834983"/>
                  <a:pt x="10817759" y="3821114"/>
                  <a:pt x="10800560" y="3821114"/>
                </a:cubicBezTo>
                <a:close/>
                <a:moveTo>
                  <a:pt x="10514810" y="3821114"/>
                </a:moveTo>
                <a:cubicBezTo>
                  <a:pt x="10497612" y="3821114"/>
                  <a:pt x="10483854" y="3834983"/>
                  <a:pt x="10483854" y="3851823"/>
                </a:cubicBezTo>
                <a:cubicBezTo>
                  <a:pt x="10483854" y="3869159"/>
                  <a:pt x="10497612" y="3883027"/>
                  <a:pt x="10514810" y="3883027"/>
                </a:cubicBezTo>
                <a:cubicBezTo>
                  <a:pt x="10532009" y="3883027"/>
                  <a:pt x="10545767" y="3869159"/>
                  <a:pt x="10545767" y="3851823"/>
                </a:cubicBezTo>
                <a:cubicBezTo>
                  <a:pt x="10545767" y="3834983"/>
                  <a:pt x="10532009" y="3821114"/>
                  <a:pt x="10514810" y="3821114"/>
                </a:cubicBezTo>
                <a:close/>
                <a:moveTo>
                  <a:pt x="11086310" y="3536951"/>
                </a:moveTo>
                <a:cubicBezTo>
                  <a:pt x="11069112" y="3536951"/>
                  <a:pt x="11055354" y="3550464"/>
                  <a:pt x="11055354" y="3567355"/>
                </a:cubicBezTo>
                <a:cubicBezTo>
                  <a:pt x="11055354" y="3583763"/>
                  <a:pt x="11069112" y="3597276"/>
                  <a:pt x="11086310" y="3597276"/>
                </a:cubicBezTo>
                <a:cubicBezTo>
                  <a:pt x="11103017" y="3597276"/>
                  <a:pt x="11117267" y="3583763"/>
                  <a:pt x="11117267" y="3567355"/>
                </a:cubicBezTo>
                <a:cubicBezTo>
                  <a:pt x="11117267" y="3550464"/>
                  <a:pt x="11103017" y="3536951"/>
                  <a:pt x="11086310" y="3536951"/>
                </a:cubicBezTo>
                <a:close/>
                <a:moveTo>
                  <a:pt x="10800560" y="3536951"/>
                </a:moveTo>
                <a:cubicBezTo>
                  <a:pt x="10783362" y="3536951"/>
                  <a:pt x="10769604" y="3550464"/>
                  <a:pt x="10769604" y="3566872"/>
                </a:cubicBezTo>
                <a:cubicBezTo>
                  <a:pt x="10769604" y="3583763"/>
                  <a:pt x="10783362" y="3597276"/>
                  <a:pt x="10800560" y="3597276"/>
                </a:cubicBezTo>
                <a:cubicBezTo>
                  <a:pt x="10817759" y="3597276"/>
                  <a:pt x="10831517" y="3583763"/>
                  <a:pt x="10831517" y="3566872"/>
                </a:cubicBezTo>
                <a:cubicBezTo>
                  <a:pt x="10831517" y="3550464"/>
                  <a:pt x="10817759" y="3536951"/>
                  <a:pt x="10800560" y="3536951"/>
                </a:cubicBezTo>
                <a:close/>
                <a:moveTo>
                  <a:pt x="10514810" y="3536951"/>
                </a:moveTo>
                <a:cubicBezTo>
                  <a:pt x="10497612" y="3536951"/>
                  <a:pt x="10483854" y="3550464"/>
                  <a:pt x="10483854" y="3566872"/>
                </a:cubicBezTo>
                <a:cubicBezTo>
                  <a:pt x="10483854" y="3583763"/>
                  <a:pt x="10497612" y="3597276"/>
                  <a:pt x="10514810" y="3597276"/>
                </a:cubicBezTo>
                <a:cubicBezTo>
                  <a:pt x="10532009" y="3597276"/>
                  <a:pt x="10545767" y="3583763"/>
                  <a:pt x="10545767" y="3566872"/>
                </a:cubicBezTo>
                <a:cubicBezTo>
                  <a:pt x="10545767" y="3550464"/>
                  <a:pt x="10532009" y="3536951"/>
                  <a:pt x="10514810" y="3536951"/>
                </a:cubicBezTo>
                <a:close/>
                <a:moveTo>
                  <a:pt x="10228813" y="3536951"/>
                </a:moveTo>
                <a:cubicBezTo>
                  <a:pt x="10211973" y="3536951"/>
                  <a:pt x="10198104" y="3550464"/>
                  <a:pt x="10198104" y="3567355"/>
                </a:cubicBezTo>
                <a:cubicBezTo>
                  <a:pt x="10198104" y="3583763"/>
                  <a:pt x="10211973" y="3597276"/>
                  <a:pt x="10228813" y="3597276"/>
                </a:cubicBezTo>
                <a:cubicBezTo>
                  <a:pt x="10246148" y="3597276"/>
                  <a:pt x="10260017" y="3583763"/>
                  <a:pt x="10260017" y="3567355"/>
                </a:cubicBezTo>
                <a:cubicBezTo>
                  <a:pt x="10260017" y="3550464"/>
                  <a:pt x="10246148" y="3536951"/>
                  <a:pt x="10228813" y="3536951"/>
                </a:cubicBezTo>
                <a:close/>
                <a:moveTo>
                  <a:pt x="10514810" y="3251202"/>
                </a:moveTo>
                <a:cubicBezTo>
                  <a:pt x="10497612" y="3251202"/>
                  <a:pt x="10483854" y="3265070"/>
                  <a:pt x="10483854" y="3281911"/>
                </a:cubicBezTo>
                <a:cubicBezTo>
                  <a:pt x="10483854" y="3299247"/>
                  <a:pt x="10497612" y="3313115"/>
                  <a:pt x="10514810" y="3313115"/>
                </a:cubicBezTo>
                <a:cubicBezTo>
                  <a:pt x="10532009" y="3313115"/>
                  <a:pt x="10545767" y="3299247"/>
                  <a:pt x="10545767" y="3281911"/>
                </a:cubicBezTo>
                <a:cubicBezTo>
                  <a:pt x="10545767" y="3265070"/>
                  <a:pt x="10532009" y="3251202"/>
                  <a:pt x="10514810" y="3251202"/>
                </a:cubicBezTo>
                <a:close/>
                <a:moveTo>
                  <a:pt x="10228813" y="3251202"/>
                </a:moveTo>
                <a:cubicBezTo>
                  <a:pt x="10211973" y="3251202"/>
                  <a:pt x="10198104" y="3265070"/>
                  <a:pt x="10198104" y="3281911"/>
                </a:cubicBezTo>
                <a:cubicBezTo>
                  <a:pt x="10198104" y="3299247"/>
                  <a:pt x="10211973" y="3313115"/>
                  <a:pt x="10228813" y="3313115"/>
                </a:cubicBezTo>
                <a:cubicBezTo>
                  <a:pt x="10246148" y="3313115"/>
                  <a:pt x="10260017" y="3299247"/>
                  <a:pt x="10260017" y="3281911"/>
                </a:cubicBezTo>
                <a:cubicBezTo>
                  <a:pt x="10260017" y="3265070"/>
                  <a:pt x="10246148" y="3251202"/>
                  <a:pt x="10228813" y="3251202"/>
                </a:cubicBezTo>
                <a:close/>
                <a:moveTo>
                  <a:pt x="11086310" y="3251201"/>
                </a:moveTo>
                <a:cubicBezTo>
                  <a:pt x="11069112" y="3251201"/>
                  <a:pt x="11055354" y="3265070"/>
                  <a:pt x="11055354" y="3281910"/>
                </a:cubicBezTo>
                <a:cubicBezTo>
                  <a:pt x="11055354" y="3299247"/>
                  <a:pt x="11069112" y="3313115"/>
                  <a:pt x="11086310" y="3313115"/>
                </a:cubicBezTo>
                <a:cubicBezTo>
                  <a:pt x="11103017" y="3313115"/>
                  <a:pt x="11117267" y="3299247"/>
                  <a:pt x="11117267" y="3281910"/>
                </a:cubicBezTo>
                <a:cubicBezTo>
                  <a:pt x="11117267" y="3265070"/>
                  <a:pt x="11103017" y="3251201"/>
                  <a:pt x="11086310" y="3251201"/>
                </a:cubicBezTo>
                <a:close/>
                <a:moveTo>
                  <a:pt x="10800560" y="3251201"/>
                </a:moveTo>
                <a:cubicBezTo>
                  <a:pt x="10783362" y="3251201"/>
                  <a:pt x="10769604" y="3265070"/>
                  <a:pt x="10769604" y="3281910"/>
                </a:cubicBezTo>
                <a:cubicBezTo>
                  <a:pt x="10769604" y="3299247"/>
                  <a:pt x="10783362" y="3313115"/>
                  <a:pt x="10800560" y="3313115"/>
                </a:cubicBezTo>
                <a:cubicBezTo>
                  <a:pt x="10817759" y="3313115"/>
                  <a:pt x="10831517" y="3299247"/>
                  <a:pt x="10831517" y="3281910"/>
                </a:cubicBezTo>
                <a:cubicBezTo>
                  <a:pt x="10831517" y="3265070"/>
                  <a:pt x="10817759" y="3251201"/>
                  <a:pt x="10800560" y="3251201"/>
                </a:cubicBezTo>
                <a:close/>
                <a:moveTo>
                  <a:pt x="3407231" y="0"/>
                </a:moveTo>
                <a:lnTo>
                  <a:pt x="12191998" y="0"/>
                </a:lnTo>
                <a:lnTo>
                  <a:pt x="12191998" y="6857998"/>
                </a:lnTo>
                <a:lnTo>
                  <a:pt x="12191996" y="6857998"/>
                </a:lnTo>
                <a:lnTo>
                  <a:pt x="12191996" y="6609789"/>
                </a:lnTo>
                <a:lnTo>
                  <a:pt x="10224812" y="6609789"/>
                </a:lnTo>
                <a:lnTo>
                  <a:pt x="10224812" y="6857998"/>
                </a:lnTo>
                <a:lnTo>
                  <a:pt x="0" y="6857998"/>
                </a:lnTo>
                <a:lnTo>
                  <a:pt x="0" y="1545771"/>
                </a:lnTo>
                <a:lnTo>
                  <a:pt x="3407231" y="154577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4320000" tIns="1440000" rIns="900000" bIns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NL"/>
              <a:t>Image</a:t>
            </a:r>
          </a:p>
        </p:txBody>
      </p:sp>
      <p:sp>
        <p:nvSpPr>
          <p:cNvPr id="23" name="AutoShape 22">
            <a:extLst>
              <a:ext uri="{FF2B5EF4-FFF2-40B4-BE49-F238E27FC236}">
                <a16:creationId xmlns:a16="http://schemas.microsoft.com/office/drawing/2014/main" id="{98AFAAF4-BD6E-4C77-8A1A-97789F8FD4D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0198100" y="3259138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A87E7E0-EF82-427B-8F17-569AC2E6C04E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C8A9A34A-ABA5-C04E-9A6A-9FE6439CE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991" y="4011805"/>
            <a:ext cx="5400360" cy="187216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955253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_Dubbel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jdelijke aanduiding voor afbeelding 60">
            <a:extLst>
              <a:ext uri="{FF2B5EF4-FFF2-40B4-BE49-F238E27FC236}">
                <a16:creationId xmlns:a16="http://schemas.microsoft.com/office/drawing/2014/main" id="{D240624B-7B31-644D-A3D4-CDA4082BB4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41" y="-5632"/>
            <a:ext cx="12189758" cy="6858000"/>
          </a:xfrm>
          <a:custGeom>
            <a:avLst/>
            <a:gdLst>
              <a:gd name="connsiteX0" fmla="*/ 883878 w 12189758"/>
              <a:gd name="connsiteY0" fmla="*/ 3059916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77667 w 12189758"/>
              <a:gd name="connsiteY3" fmla="*/ 3059916 h 6858000"/>
              <a:gd name="connsiteX4" fmla="*/ 3381935 w 12189758"/>
              <a:gd name="connsiteY4" fmla="*/ 0 h 6858000"/>
              <a:gd name="connsiteX5" fmla="*/ 12189758 w 12189758"/>
              <a:gd name="connsiteY5" fmla="*/ 0 h 6858000"/>
              <a:gd name="connsiteX6" fmla="*/ 12189758 w 12189758"/>
              <a:gd name="connsiteY6" fmla="*/ 5652771 h 6858000"/>
              <a:gd name="connsiteX7" fmla="*/ 9197787 w 12189758"/>
              <a:gd name="connsiteY7" fmla="*/ 5652771 h 6858000"/>
              <a:gd name="connsiteX8" fmla="*/ 9197787 w 12189758"/>
              <a:gd name="connsiteY8" fmla="*/ 6858000 h 6858000"/>
              <a:gd name="connsiteX9" fmla="*/ 0 w 12189758"/>
              <a:gd name="connsiteY9" fmla="*/ 6858000 h 6858000"/>
              <a:gd name="connsiteX10" fmla="*/ 0 w 12189758"/>
              <a:gd name="connsiteY10" fmla="*/ 1526241 h 6858000"/>
              <a:gd name="connsiteX11" fmla="*/ 3381935 w 12189758"/>
              <a:gd name="connsiteY11" fmla="*/ 1526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9758" h="6858000">
                <a:moveTo>
                  <a:pt x="883878" y="3059916"/>
                </a:moveTo>
                <a:lnTo>
                  <a:pt x="883878" y="5153576"/>
                </a:lnTo>
                <a:lnTo>
                  <a:pt x="6577667" y="5153576"/>
                </a:lnTo>
                <a:lnTo>
                  <a:pt x="6577667" y="3059916"/>
                </a:lnTo>
                <a:close/>
                <a:moveTo>
                  <a:pt x="3381935" y="0"/>
                </a:moveTo>
                <a:lnTo>
                  <a:pt x="12189758" y="0"/>
                </a:lnTo>
                <a:lnTo>
                  <a:pt x="12189758" y="5652771"/>
                </a:lnTo>
                <a:lnTo>
                  <a:pt x="9197787" y="5652771"/>
                </a:lnTo>
                <a:lnTo>
                  <a:pt x="9197787" y="6858000"/>
                </a:lnTo>
                <a:lnTo>
                  <a:pt x="0" y="6858000"/>
                </a:lnTo>
                <a:lnTo>
                  <a:pt x="0" y="1526241"/>
                </a:lnTo>
                <a:lnTo>
                  <a:pt x="3381935" y="152624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720000" anchor="t">
            <a:noAutofit/>
          </a:bodyPr>
          <a:lstStyle>
            <a:lvl1pPr algn="ctr">
              <a:defRPr sz="1200"/>
            </a:lvl1pPr>
          </a:lstStyle>
          <a:p>
            <a:r>
              <a:rPr lang="nl-NL"/>
              <a:t>Image</a:t>
            </a:r>
          </a:p>
        </p:txBody>
      </p:sp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0" name="Freeform: Shape 39" descr="{&quot;templafy&quot;:{&quot;id&quot;:&quot;ea8e7483-1766-4534-8a7a-c73e9857ff84&quot;}}" title="Form.Title">
            <a:extLst>
              <a:ext uri="{FF2B5EF4-FFF2-40B4-BE49-F238E27FC236}">
                <a16:creationId xmlns:a16="http://schemas.microsoft.com/office/drawing/2014/main" id="{7A22F42A-8B98-4E3D-B61F-43BF95A36564}"/>
              </a:ext>
            </a:extLst>
          </p:cNvPr>
          <p:cNvSpPr/>
          <p:nvPr userDrawn="1"/>
        </p:nvSpPr>
        <p:spPr>
          <a:xfrm>
            <a:off x="886120" y="3054285"/>
            <a:ext cx="5693789" cy="2093660"/>
          </a:xfrm>
          <a:custGeom>
            <a:avLst/>
            <a:gdLst>
              <a:gd name="connsiteX0" fmla="*/ 5603848 w 5758543"/>
              <a:gd name="connsiteY0" fmla="*/ 1116202 h 1200150"/>
              <a:gd name="connsiteX1" fmla="*/ 5573139 w 5758543"/>
              <a:gd name="connsiteY1" fmla="*/ 1146606 h 1200150"/>
              <a:gd name="connsiteX2" fmla="*/ 5603848 w 5758543"/>
              <a:gd name="connsiteY2" fmla="*/ 1176527 h 1200150"/>
              <a:gd name="connsiteX3" fmla="*/ 5635052 w 5758543"/>
              <a:gd name="connsiteY3" fmla="*/ 1146606 h 1200150"/>
              <a:gd name="connsiteX4" fmla="*/ 5603848 w 5758543"/>
              <a:gd name="connsiteY4" fmla="*/ 1116202 h 1200150"/>
              <a:gd name="connsiteX5" fmla="*/ 5603848 w 5758543"/>
              <a:gd name="connsiteY5" fmla="*/ 830452 h 1200150"/>
              <a:gd name="connsiteX6" fmla="*/ 5573139 w 5758543"/>
              <a:gd name="connsiteY6" fmla="*/ 861161 h 1200150"/>
              <a:gd name="connsiteX7" fmla="*/ 5603848 w 5758543"/>
              <a:gd name="connsiteY7" fmla="*/ 892365 h 1200150"/>
              <a:gd name="connsiteX8" fmla="*/ 5635052 w 5758543"/>
              <a:gd name="connsiteY8" fmla="*/ 861161 h 1200150"/>
              <a:gd name="connsiteX9" fmla="*/ 5603848 w 5758543"/>
              <a:gd name="connsiteY9" fmla="*/ 830452 h 1200150"/>
              <a:gd name="connsiteX10" fmla="*/ 0 w 5758543"/>
              <a:gd name="connsiteY10" fmla="*/ 0 h 1200150"/>
              <a:gd name="connsiteX11" fmla="*/ 5758543 w 5758543"/>
              <a:gd name="connsiteY11" fmla="*/ 0 h 1200150"/>
              <a:gd name="connsiteX12" fmla="*/ 5758543 w 5758543"/>
              <a:gd name="connsiteY12" fmla="*/ 1200150 h 1200150"/>
              <a:gd name="connsiteX13" fmla="*/ 0 w 5758543"/>
              <a:gd name="connsiteY13" fmla="*/ 1200150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58543" h="1200150">
                <a:moveTo>
                  <a:pt x="5603848" y="1116202"/>
                </a:moveTo>
                <a:cubicBezTo>
                  <a:pt x="5587008" y="1116202"/>
                  <a:pt x="5573139" y="1129715"/>
                  <a:pt x="5573139" y="1146606"/>
                </a:cubicBezTo>
                <a:cubicBezTo>
                  <a:pt x="5573139" y="1163014"/>
                  <a:pt x="5587008" y="1176527"/>
                  <a:pt x="5603848" y="1176527"/>
                </a:cubicBezTo>
                <a:cubicBezTo>
                  <a:pt x="5621184" y="1176527"/>
                  <a:pt x="5635052" y="1163014"/>
                  <a:pt x="5635052" y="1146606"/>
                </a:cubicBezTo>
                <a:cubicBezTo>
                  <a:pt x="5635052" y="1129715"/>
                  <a:pt x="5621184" y="1116202"/>
                  <a:pt x="5603848" y="1116202"/>
                </a:cubicBezTo>
                <a:close/>
                <a:moveTo>
                  <a:pt x="5603848" y="830452"/>
                </a:moveTo>
                <a:cubicBezTo>
                  <a:pt x="5587008" y="830452"/>
                  <a:pt x="5573139" y="844321"/>
                  <a:pt x="5573139" y="861161"/>
                </a:cubicBezTo>
                <a:cubicBezTo>
                  <a:pt x="5573139" y="878497"/>
                  <a:pt x="5587008" y="892365"/>
                  <a:pt x="5603848" y="892365"/>
                </a:cubicBezTo>
                <a:cubicBezTo>
                  <a:pt x="5621184" y="892365"/>
                  <a:pt x="5635052" y="878497"/>
                  <a:pt x="5635052" y="861161"/>
                </a:cubicBezTo>
                <a:cubicBezTo>
                  <a:pt x="5635052" y="844321"/>
                  <a:pt x="5621184" y="830452"/>
                  <a:pt x="5603848" y="830452"/>
                </a:cubicBezTo>
                <a:close/>
                <a:moveTo>
                  <a:pt x="0" y="0"/>
                </a:moveTo>
                <a:lnTo>
                  <a:pt x="5758543" y="0"/>
                </a:lnTo>
                <a:lnTo>
                  <a:pt x="5758543" y="1200150"/>
                </a:lnTo>
                <a:lnTo>
                  <a:pt x="0" y="12001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 rIns="180000" anchor="t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endParaRPr lang="nl-NL" sz="2800" b="0" i="0">
              <a:solidFill>
                <a:schemeClr val="tx1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ADCFC8D-E939-6048-8032-350AD6381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452" y="3553312"/>
            <a:ext cx="5346929" cy="1180861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2F6B1A4-84E4-7747-B8C2-BB12DE931F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9730" y="4734176"/>
            <a:ext cx="2674937" cy="324000"/>
          </a:xfrm>
        </p:spPr>
        <p:txBody>
          <a:bodyPr anchor="ctr">
            <a:noAutofit/>
          </a:bodyPr>
          <a:lstStyle>
            <a:lvl1pPr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DD / MM / YYYY</a:t>
            </a:r>
          </a:p>
        </p:txBody>
      </p:sp>
      <p:sp>
        <p:nvSpPr>
          <p:cNvPr id="28" name="Tijdelijke aanduiding voor tekst 3">
            <a:extLst>
              <a:ext uri="{FF2B5EF4-FFF2-40B4-BE49-F238E27FC236}">
                <a16:creationId xmlns:a16="http://schemas.microsoft.com/office/drawing/2014/main" id="{FF21BEA4-0816-324E-A280-6722707FC0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2442" y="4734176"/>
            <a:ext cx="2674937" cy="324000"/>
          </a:xfrm>
        </p:spPr>
        <p:txBody>
          <a:bodyPr anchor="ctr">
            <a:noAutofit/>
          </a:bodyPr>
          <a:lstStyle>
            <a:lvl1pPr algn="r"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Versie 1.0</a:t>
            </a:r>
          </a:p>
        </p:txBody>
      </p:sp>
      <p:sp>
        <p:nvSpPr>
          <p:cNvPr id="29" name="Tijdelijke aanduiding voor tekst 3">
            <a:extLst>
              <a:ext uri="{FF2B5EF4-FFF2-40B4-BE49-F238E27FC236}">
                <a16:creationId xmlns:a16="http://schemas.microsoft.com/office/drawing/2014/main" id="{45111353-AC09-C342-9E20-C917E2E884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9730" y="3154974"/>
            <a:ext cx="5346929" cy="386650"/>
          </a:xfrm>
        </p:spPr>
        <p:txBody>
          <a:bodyPr anchor="ctr">
            <a:noAutofit/>
          </a:bodyPr>
          <a:lstStyle>
            <a:lvl1pPr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3930344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oorbla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A3A50708-843F-4C4C-82CE-7E37BE7197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6446"/>
            <a:ext cx="12201533" cy="6864446"/>
          </a:xfrm>
          <a:custGeom>
            <a:avLst/>
            <a:gdLst>
              <a:gd name="connsiteX0" fmla="*/ 0 w 12192000"/>
              <a:gd name="connsiteY0" fmla="*/ 0 h 5337175"/>
              <a:gd name="connsiteX1" fmla="*/ 11302453 w 12192000"/>
              <a:gd name="connsiteY1" fmla="*/ 0 h 5337175"/>
              <a:gd name="connsiteX2" fmla="*/ 12192000 w 12192000"/>
              <a:gd name="connsiteY2" fmla="*/ 889547 h 5337175"/>
              <a:gd name="connsiteX3" fmla="*/ 12192000 w 12192000"/>
              <a:gd name="connsiteY3" fmla="*/ 5337175 h 5337175"/>
              <a:gd name="connsiteX4" fmla="*/ 0 w 12192000"/>
              <a:gd name="connsiteY4" fmla="*/ 5337175 h 5337175"/>
              <a:gd name="connsiteX5" fmla="*/ 0 w 12192000"/>
              <a:gd name="connsiteY5" fmla="*/ 0 h 5337175"/>
              <a:gd name="connsiteX0" fmla="*/ 0 w 12192000"/>
              <a:gd name="connsiteY0" fmla="*/ 0 h 5337175"/>
              <a:gd name="connsiteX1" fmla="*/ 3399857 w 12192000"/>
              <a:gd name="connsiteY1" fmla="*/ 0 h 5337175"/>
              <a:gd name="connsiteX2" fmla="*/ 12192000 w 12192000"/>
              <a:gd name="connsiteY2" fmla="*/ 889547 h 5337175"/>
              <a:gd name="connsiteX3" fmla="*/ 12192000 w 12192000"/>
              <a:gd name="connsiteY3" fmla="*/ 5337175 h 5337175"/>
              <a:gd name="connsiteX4" fmla="*/ 0 w 12192000"/>
              <a:gd name="connsiteY4" fmla="*/ 5337175 h 5337175"/>
              <a:gd name="connsiteX5" fmla="*/ 0 w 12192000"/>
              <a:gd name="connsiteY5" fmla="*/ 0 h 5337175"/>
              <a:gd name="connsiteX0" fmla="*/ 0 w 12192000"/>
              <a:gd name="connsiteY0" fmla="*/ 1508482 h 6845657"/>
              <a:gd name="connsiteX1" fmla="*/ 3399857 w 12192000"/>
              <a:gd name="connsiteY1" fmla="*/ 1508482 h 6845657"/>
              <a:gd name="connsiteX2" fmla="*/ 12192000 w 12192000"/>
              <a:gd name="connsiteY2" fmla="*/ 0 h 6845657"/>
              <a:gd name="connsiteX3" fmla="*/ 12192000 w 12192000"/>
              <a:gd name="connsiteY3" fmla="*/ 6845657 h 6845657"/>
              <a:gd name="connsiteX4" fmla="*/ 0 w 12192000"/>
              <a:gd name="connsiteY4" fmla="*/ 6845657 h 6845657"/>
              <a:gd name="connsiteX5" fmla="*/ 0 w 12192000"/>
              <a:gd name="connsiteY5" fmla="*/ 1508482 h 6845657"/>
              <a:gd name="connsiteX0" fmla="*/ 0 w 12192000"/>
              <a:gd name="connsiteY0" fmla="*/ 1508482 h 6845657"/>
              <a:gd name="connsiteX1" fmla="*/ 3399857 w 12192000"/>
              <a:gd name="connsiteY1" fmla="*/ 1508482 h 6845657"/>
              <a:gd name="connsiteX2" fmla="*/ 3924048 w 12192000"/>
              <a:gd name="connsiteY2" fmla="*/ 1410730 h 6845657"/>
              <a:gd name="connsiteX3" fmla="*/ 12192000 w 12192000"/>
              <a:gd name="connsiteY3" fmla="*/ 0 h 6845657"/>
              <a:gd name="connsiteX4" fmla="*/ 12192000 w 12192000"/>
              <a:gd name="connsiteY4" fmla="*/ 6845657 h 6845657"/>
              <a:gd name="connsiteX5" fmla="*/ 0 w 12192000"/>
              <a:gd name="connsiteY5" fmla="*/ 6845657 h 6845657"/>
              <a:gd name="connsiteX6" fmla="*/ 0 w 12192000"/>
              <a:gd name="connsiteY6" fmla="*/ 1508482 h 6845657"/>
              <a:gd name="connsiteX0" fmla="*/ 0 w 12192000"/>
              <a:gd name="connsiteY0" fmla="*/ 1514769 h 6851944"/>
              <a:gd name="connsiteX1" fmla="*/ 3399857 w 12192000"/>
              <a:gd name="connsiteY1" fmla="*/ 1514769 h 6851944"/>
              <a:gd name="connsiteX2" fmla="*/ 3403264 w 12192000"/>
              <a:gd name="connsiteY2" fmla="*/ 0 h 6851944"/>
              <a:gd name="connsiteX3" fmla="*/ 12192000 w 12192000"/>
              <a:gd name="connsiteY3" fmla="*/ 6287 h 6851944"/>
              <a:gd name="connsiteX4" fmla="*/ 12192000 w 12192000"/>
              <a:gd name="connsiteY4" fmla="*/ 6851944 h 6851944"/>
              <a:gd name="connsiteX5" fmla="*/ 0 w 12192000"/>
              <a:gd name="connsiteY5" fmla="*/ 6851944 h 6851944"/>
              <a:gd name="connsiteX6" fmla="*/ 0 w 12192000"/>
              <a:gd name="connsiteY6" fmla="*/ 1514769 h 6851944"/>
              <a:gd name="connsiteX0" fmla="*/ 0 w 12192000"/>
              <a:gd name="connsiteY0" fmla="*/ 1514769 h 6851944"/>
              <a:gd name="connsiteX1" fmla="*/ 3399857 w 12192000"/>
              <a:gd name="connsiteY1" fmla="*/ 1514769 h 6851944"/>
              <a:gd name="connsiteX2" fmla="*/ 3403264 w 12192000"/>
              <a:gd name="connsiteY2" fmla="*/ 0 h 6851944"/>
              <a:gd name="connsiteX3" fmla="*/ 12192000 w 12192000"/>
              <a:gd name="connsiteY3" fmla="*/ 6287 h 6851944"/>
              <a:gd name="connsiteX4" fmla="*/ 12192000 w 12192000"/>
              <a:gd name="connsiteY4" fmla="*/ 6851944 h 6851944"/>
              <a:gd name="connsiteX5" fmla="*/ 0 w 12192000"/>
              <a:gd name="connsiteY5" fmla="*/ 6851944 h 6851944"/>
              <a:gd name="connsiteX6" fmla="*/ 0 w 12192000"/>
              <a:gd name="connsiteY6" fmla="*/ 1514769 h 6851944"/>
              <a:gd name="connsiteX0" fmla="*/ 0 w 12192000"/>
              <a:gd name="connsiteY0" fmla="*/ 1514769 h 6851944"/>
              <a:gd name="connsiteX1" fmla="*/ 3399857 w 12192000"/>
              <a:gd name="connsiteY1" fmla="*/ 1514769 h 6851944"/>
              <a:gd name="connsiteX2" fmla="*/ 3403264 w 12192000"/>
              <a:gd name="connsiteY2" fmla="*/ 0 h 6851944"/>
              <a:gd name="connsiteX3" fmla="*/ 12192000 w 12192000"/>
              <a:gd name="connsiteY3" fmla="*/ 6287 h 6851944"/>
              <a:gd name="connsiteX4" fmla="*/ 12192000 w 12192000"/>
              <a:gd name="connsiteY4" fmla="*/ 6851944 h 6851944"/>
              <a:gd name="connsiteX5" fmla="*/ 0 w 12192000"/>
              <a:gd name="connsiteY5" fmla="*/ 6851944 h 6851944"/>
              <a:gd name="connsiteX6" fmla="*/ 0 w 12192000"/>
              <a:gd name="connsiteY6" fmla="*/ 1514769 h 6851944"/>
              <a:gd name="connsiteX0" fmla="*/ 0 w 12192000"/>
              <a:gd name="connsiteY0" fmla="*/ 1514769 h 6851944"/>
              <a:gd name="connsiteX1" fmla="*/ 3399857 w 12192000"/>
              <a:gd name="connsiteY1" fmla="*/ 1514769 h 6851944"/>
              <a:gd name="connsiteX2" fmla="*/ 3403264 w 12192000"/>
              <a:gd name="connsiteY2" fmla="*/ 0 h 6851944"/>
              <a:gd name="connsiteX3" fmla="*/ 12192000 w 12192000"/>
              <a:gd name="connsiteY3" fmla="*/ 6287 h 6851944"/>
              <a:gd name="connsiteX4" fmla="*/ 12192000 w 12192000"/>
              <a:gd name="connsiteY4" fmla="*/ 6851944 h 6851944"/>
              <a:gd name="connsiteX5" fmla="*/ 10221686 w 12192000"/>
              <a:gd name="connsiteY5" fmla="*/ 6851944 h 6851944"/>
              <a:gd name="connsiteX6" fmla="*/ 0 w 12192000"/>
              <a:gd name="connsiteY6" fmla="*/ 6851944 h 6851944"/>
              <a:gd name="connsiteX7" fmla="*/ 0 w 12192000"/>
              <a:gd name="connsiteY7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0221686 w 12198532"/>
              <a:gd name="connsiteY5" fmla="*/ 6851944 h 6851944"/>
              <a:gd name="connsiteX6" fmla="*/ 0 w 12198532"/>
              <a:gd name="connsiteY6" fmla="*/ 6851944 h 6851944"/>
              <a:gd name="connsiteX7" fmla="*/ 0 w 12198532"/>
              <a:gd name="connsiteY7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1763103 w 12198532"/>
              <a:gd name="connsiteY5" fmla="*/ 6669064 h 6851944"/>
              <a:gd name="connsiteX6" fmla="*/ 10221686 w 12198532"/>
              <a:gd name="connsiteY6" fmla="*/ 6851944 h 6851944"/>
              <a:gd name="connsiteX7" fmla="*/ 0 w 12198532"/>
              <a:gd name="connsiteY7" fmla="*/ 6851944 h 6851944"/>
              <a:gd name="connsiteX8" fmla="*/ 0 w 12198532"/>
              <a:gd name="connsiteY8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0228217 w 12198532"/>
              <a:gd name="connsiteY5" fmla="*/ 6616812 h 6851944"/>
              <a:gd name="connsiteX6" fmla="*/ 10221686 w 12198532"/>
              <a:gd name="connsiteY6" fmla="*/ 6851944 h 6851944"/>
              <a:gd name="connsiteX7" fmla="*/ 0 w 12198532"/>
              <a:gd name="connsiteY7" fmla="*/ 6851944 h 6851944"/>
              <a:gd name="connsiteX8" fmla="*/ 0 w 12198532"/>
              <a:gd name="connsiteY8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0228217 w 12198532"/>
              <a:gd name="connsiteY5" fmla="*/ 6616812 h 6851944"/>
              <a:gd name="connsiteX6" fmla="*/ 10241280 w 12198532"/>
              <a:gd name="connsiteY6" fmla="*/ 6851944 h 6851944"/>
              <a:gd name="connsiteX7" fmla="*/ 0 w 12198532"/>
              <a:gd name="connsiteY7" fmla="*/ 6851944 h 6851944"/>
              <a:gd name="connsiteX8" fmla="*/ 0 w 12198532"/>
              <a:gd name="connsiteY8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0244092 w 12198532"/>
              <a:gd name="connsiteY5" fmla="*/ 6616812 h 6851944"/>
              <a:gd name="connsiteX6" fmla="*/ 10241280 w 12198532"/>
              <a:gd name="connsiteY6" fmla="*/ 6851944 h 6851944"/>
              <a:gd name="connsiteX7" fmla="*/ 0 w 12198532"/>
              <a:gd name="connsiteY7" fmla="*/ 6851944 h 6851944"/>
              <a:gd name="connsiteX8" fmla="*/ 0 w 12198532"/>
              <a:gd name="connsiteY8" fmla="*/ 1514769 h 6851944"/>
              <a:gd name="connsiteX0" fmla="*/ 0 w 12192408"/>
              <a:gd name="connsiteY0" fmla="*/ 1514769 h 6851944"/>
              <a:gd name="connsiteX1" fmla="*/ 3399857 w 12192408"/>
              <a:gd name="connsiteY1" fmla="*/ 1514769 h 6851944"/>
              <a:gd name="connsiteX2" fmla="*/ 3403264 w 12192408"/>
              <a:gd name="connsiteY2" fmla="*/ 0 h 6851944"/>
              <a:gd name="connsiteX3" fmla="*/ 12192000 w 12192408"/>
              <a:gd name="connsiteY3" fmla="*/ 6287 h 6851944"/>
              <a:gd name="connsiteX4" fmla="*/ 12189007 w 12192408"/>
              <a:gd name="connsiteY4" fmla="*/ 6616631 h 6851944"/>
              <a:gd name="connsiteX5" fmla="*/ 10244092 w 12192408"/>
              <a:gd name="connsiteY5" fmla="*/ 6616812 h 6851944"/>
              <a:gd name="connsiteX6" fmla="*/ 10241280 w 12192408"/>
              <a:gd name="connsiteY6" fmla="*/ 6851944 h 6851944"/>
              <a:gd name="connsiteX7" fmla="*/ 0 w 12192408"/>
              <a:gd name="connsiteY7" fmla="*/ 6851944 h 6851944"/>
              <a:gd name="connsiteX8" fmla="*/ 0 w 12192408"/>
              <a:gd name="connsiteY8" fmla="*/ 1514769 h 6851944"/>
              <a:gd name="connsiteX0" fmla="*/ 0 w 12210917"/>
              <a:gd name="connsiteY0" fmla="*/ 1527271 h 6864446"/>
              <a:gd name="connsiteX1" fmla="*/ 3399857 w 12210917"/>
              <a:gd name="connsiteY1" fmla="*/ 1527271 h 6864446"/>
              <a:gd name="connsiteX2" fmla="*/ 3403264 w 12210917"/>
              <a:gd name="connsiteY2" fmla="*/ 12502 h 6864446"/>
              <a:gd name="connsiteX3" fmla="*/ 12210789 w 12210917"/>
              <a:gd name="connsiteY3" fmla="*/ 0 h 6864446"/>
              <a:gd name="connsiteX4" fmla="*/ 12189007 w 12210917"/>
              <a:gd name="connsiteY4" fmla="*/ 6629133 h 6864446"/>
              <a:gd name="connsiteX5" fmla="*/ 10244092 w 12210917"/>
              <a:gd name="connsiteY5" fmla="*/ 6629314 h 6864446"/>
              <a:gd name="connsiteX6" fmla="*/ 10241280 w 12210917"/>
              <a:gd name="connsiteY6" fmla="*/ 6864446 h 6864446"/>
              <a:gd name="connsiteX7" fmla="*/ 0 w 12210917"/>
              <a:gd name="connsiteY7" fmla="*/ 6864446 h 6864446"/>
              <a:gd name="connsiteX8" fmla="*/ 0 w 12210917"/>
              <a:gd name="connsiteY8" fmla="*/ 1527271 h 6864446"/>
              <a:gd name="connsiteX0" fmla="*/ 0 w 12211025"/>
              <a:gd name="connsiteY0" fmla="*/ 1527271 h 6864446"/>
              <a:gd name="connsiteX1" fmla="*/ 3399857 w 12211025"/>
              <a:gd name="connsiteY1" fmla="*/ 1527271 h 6864446"/>
              <a:gd name="connsiteX2" fmla="*/ 3403264 w 12211025"/>
              <a:gd name="connsiteY2" fmla="*/ 12502 h 6864446"/>
              <a:gd name="connsiteX3" fmla="*/ 12210789 w 12211025"/>
              <a:gd name="connsiteY3" fmla="*/ 0 h 6864446"/>
              <a:gd name="connsiteX4" fmla="*/ 12201533 w 12211025"/>
              <a:gd name="connsiteY4" fmla="*/ 6622870 h 6864446"/>
              <a:gd name="connsiteX5" fmla="*/ 10244092 w 12211025"/>
              <a:gd name="connsiteY5" fmla="*/ 6629314 h 6864446"/>
              <a:gd name="connsiteX6" fmla="*/ 10241280 w 12211025"/>
              <a:gd name="connsiteY6" fmla="*/ 6864446 h 6864446"/>
              <a:gd name="connsiteX7" fmla="*/ 0 w 12211025"/>
              <a:gd name="connsiteY7" fmla="*/ 6864446 h 6864446"/>
              <a:gd name="connsiteX8" fmla="*/ 0 w 12211025"/>
              <a:gd name="connsiteY8" fmla="*/ 1527271 h 6864446"/>
              <a:gd name="connsiteX0" fmla="*/ 0 w 12201533"/>
              <a:gd name="connsiteY0" fmla="*/ 1527271 h 6864446"/>
              <a:gd name="connsiteX1" fmla="*/ 3399857 w 12201533"/>
              <a:gd name="connsiteY1" fmla="*/ 1527271 h 6864446"/>
              <a:gd name="connsiteX2" fmla="*/ 3403264 w 12201533"/>
              <a:gd name="connsiteY2" fmla="*/ 12502 h 6864446"/>
              <a:gd name="connsiteX3" fmla="*/ 12199705 w 12201533"/>
              <a:gd name="connsiteY3" fmla="*/ 0 h 6864446"/>
              <a:gd name="connsiteX4" fmla="*/ 12201533 w 12201533"/>
              <a:gd name="connsiteY4" fmla="*/ 6622870 h 6864446"/>
              <a:gd name="connsiteX5" fmla="*/ 10244092 w 12201533"/>
              <a:gd name="connsiteY5" fmla="*/ 6629314 h 6864446"/>
              <a:gd name="connsiteX6" fmla="*/ 10241280 w 12201533"/>
              <a:gd name="connsiteY6" fmla="*/ 6864446 h 6864446"/>
              <a:gd name="connsiteX7" fmla="*/ 0 w 12201533"/>
              <a:gd name="connsiteY7" fmla="*/ 6864446 h 6864446"/>
              <a:gd name="connsiteX8" fmla="*/ 0 w 12201533"/>
              <a:gd name="connsiteY8" fmla="*/ 1527271 h 6864446"/>
              <a:gd name="connsiteX0" fmla="*/ 0 w 12201533"/>
              <a:gd name="connsiteY0" fmla="*/ 1527271 h 6864446"/>
              <a:gd name="connsiteX1" fmla="*/ 3399857 w 12201533"/>
              <a:gd name="connsiteY1" fmla="*/ 1527271 h 6864446"/>
              <a:gd name="connsiteX2" fmla="*/ 3403264 w 12201533"/>
              <a:gd name="connsiteY2" fmla="*/ 5007 h 6864446"/>
              <a:gd name="connsiteX3" fmla="*/ 12199705 w 12201533"/>
              <a:gd name="connsiteY3" fmla="*/ 0 h 6864446"/>
              <a:gd name="connsiteX4" fmla="*/ 12201533 w 12201533"/>
              <a:gd name="connsiteY4" fmla="*/ 6622870 h 6864446"/>
              <a:gd name="connsiteX5" fmla="*/ 10244092 w 12201533"/>
              <a:gd name="connsiteY5" fmla="*/ 6629314 h 6864446"/>
              <a:gd name="connsiteX6" fmla="*/ 10241280 w 12201533"/>
              <a:gd name="connsiteY6" fmla="*/ 6864446 h 6864446"/>
              <a:gd name="connsiteX7" fmla="*/ 0 w 12201533"/>
              <a:gd name="connsiteY7" fmla="*/ 6864446 h 6864446"/>
              <a:gd name="connsiteX8" fmla="*/ 0 w 12201533"/>
              <a:gd name="connsiteY8" fmla="*/ 1527271 h 686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533" h="6864446">
                <a:moveTo>
                  <a:pt x="0" y="1527271"/>
                </a:moveTo>
                <a:lnTo>
                  <a:pt x="3399857" y="1527271"/>
                </a:lnTo>
                <a:cubicBezTo>
                  <a:pt x="3400993" y="1022348"/>
                  <a:pt x="3402128" y="1521220"/>
                  <a:pt x="3403264" y="5007"/>
                </a:cubicBezTo>
                <a:lnTo>
                  <a:pt x="12199705" y="0"/>
                </a:lnTo>
                <a:cubicBezTo>
                  <a:pt x="12201882" y="2201331"/>
                  <a:pt x="12199356" y="4421539"/>
                  <a:pt x="12201533" y="6622870"/>
                </a:cubicBezTo>
                <a:lnTo>
                  <a:pt x="10244092" y="6629314"/>
                </a:lnTo>
                <a:cubicBezTo>
                  <a:pt x="10243155" y="6707691"/>
                  <a:pt x="10242217" y="6786069"/>
                  <a:pt x="10241280" y="6864446"/>
                </a:cubicBezTo>
                <a:lnTo>
                  <a:pt x="0" y="6864446"/>
                </a:lnTo>
                <a:lnTo>
                  <a:pt x="0" y="1527271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3636000" tIns="684000">
            <a:normAutofit/>
          </a:bodyPr>
          <a:lstStyle>
            <a:lvl1pPr>
              <a:defRPr sz="1200"/>
            </a:lvl1pPr>
          </a:lstStyle>
          <a:p>
            <a:r>
              <a:rPr lang="nl-NL"/>
              <a:t>Image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1846" y="5753846"/>
            <a:ext cx="260520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2585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213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oorblad_Dubbel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jdelijke aanduiding voor afbeelding 60">
            <a:extLst>
              <a:ext uri="{FF2B5EF4-FFF2-40B4-BE49-F238E27FC236}">
                <a16:creationId xmlns:a16="http://schemas.microsoft.com/office/drawing/2014/main" id="{D240624B-7B31-644D-A3D4-CDA4082BB4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41" y="-5632"/>
            <a:ext cx="12189758" cy="6858000"/>
          </a:xfrm>
          <a:custGeom>
            <a:avLst/>
            <a:gdLst>
              <a:gd name="connsiteX0" fmla="*/ 883878 w 12189758"/>
              <a:gd name="connsiteY0" fmla="*/ 3059916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77667 w 12189758"/>
              <a:gd name="connsiteY3" fmla="*/ 3059916 h 6858000"/>
              <a:gd name="connsiteX4" fmla="*/ 3381935 w 12189758"/>
              <a:gd name="connsiteY4" fmla="*/ 0 h 6858000"/>
              <a:gd name="connsiteX5" fmla="*/ 12189758 w 12189758"/>
              <a:gd name="connsiteY5" fmla="*/ 0 h 6858000"/>
              <a:gd name="connsiteX6" fmla="*/ 12189758 w 12189758"/>
              <a:gd name="connsiteY6" fmla="*/ 5652771 h 6858000"/>
              <a:gd name="connsiteX7" fmla="*/ 9197787 w 12189758"/>
              <a:gd name="connsiteY7" fmla="*/ 5652771 h 6858000"/>
              <a:gd name="connsiteX8" fmla="*/ 9197787 w 12189758"/>
              <a:gd name="connsiteY8" fmla="*/ 6858000 h 6858000"/>
              <a:gd name="connsiteX9" fmla="*/ 0 w 12189758"/>
              <a:gd name="connsiteY9" fmla="*/ 6858000 h 6858000"/>
              <a:gd name="connsiteX10" fmla="*/ 0 w 12189758"/>
              <a:gd name="connsiteY10" fmla="*/ 1526241 h 6858000"/>
              <a:gd name="connsiteX11" fmla="*/ 3381935 w 12189758"/>
              <a:gd name="connsiteY11" fmla="*/ 1526241 h 6858000"/>
              <a:gd name="connsiteX0" fmla="*/ 883878 w 12189758"/>
              <a:gd name="connsiteY0" fmla="*/ 3449881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77667 w 12189758"/>
              <a:gd name="connsiteY3" fmla="*/ 3059916 h 6858000"/>
              <a:gd name="connsiteX4" fmla="*/ 883878 w 12189758"/>
              <a:gd name="connsiteY4" fmla="*/ 3449881 h 6858000"/>
              <a:gd name="connsiteX5" fmla="*/ 3381935 w 12189758"/>
              <a:gd name="connsiteY5" fmla="*/ 0 h 6858000"/>
              <a:gd name="connsiteX6" fmla="*/ 12189758 w 12189758"/>
              <a:gd name="connsiteY6" fmla="*/ 0 h 6858000"/>
              <a:gd name="connsiteX7" fmla="*/ 12189758 w 12189758"/>
              <a:gd name="connsiteY7" fmla="*/ 5652771 h 6858000"/>
              <a:gd name="connsiteX8" fmla="*/ 9197787 w 12189758"/>
              <a:gd name="connsiteY8" fmla="*/ 5652771 h 6858000"/>
              <a:gd name="connsiteX9" fmla="*/ 9197787 w 12189758"/>
              <a:gd name="connsiteY9" fmla="*/ 6858000 h 6858000"/>
              <a:gd name="connsiteX10" fmla="*/ 0 w 12189758"/>
              <a:gd name="connsiteY10" fmla="*/ 6858000 h 6858000"/>
              <a:gd name="connsiteX11" fmla="*/ 0 w 12189758"/>
              <a:gd name="connsiteY11" fmla="*/ 1526241 h 6858000"/>
              <a:gd name="connsiteX12" fmla="*/ 3381935 w 12189758"/>
              <a:gd name="connsiteY12" fmla="*/ 1526241 h 6858000"/>
              <a:gd name="connsiteX13" fmla="*/ 3381935 w 12189758"/>
              <a:gd name="connsiteY13" fmla="*/ 0 h 6858000"/>
              <a:gd name="connsiteX0" fmla="*/ 883878 w 12189758"/>
              <a:gd name="connsiteY0" fmla="*/ 3449881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57497 w 12189758"/>
              <a:gd name="connsiteY3" fmla="*/ 3436433 h 6858000"/>
              <a:gd name="connsiteX4" fmla="*/ 883878 w 12189758"/>
              <a:gd name="connsiteY4" fmla="*/ 3449881 h 6858000"/>
              <a:gd name="connsiteX5" fmla="*/ 3381935 w 12189758"/>
              <a:gd name="connsiteY5" fmla="*/ 0 h 6858000"/>
              <a:gd name="connsiteX6" fmla="*/ 12189758 w 12189758"/>
              <a:gd name="connsiteY6" fmla="*/ 0 h 6858000"/>
              <a:gd name="connsiteX7" fmla="*/ 12189758 w 12189758"/>
              <a:gd name="connsiteY7" fmla="*/ 5652771 h 6858000"/>
              <a:gd name="connsiteX8" fmla="*/ 9197787 w 12189758"/>
              <a:gd name="connsiteY8" fmla="*/ 5652771 h 6858000"/>
              <a:gd name="connsiteX9" fmla="*/ 9197787 w 12189758"/>
              <a:gd name="connsiteY9" fmla="*/ 6858000 h 6858000"/>
              <a:gd name="connsiteX10" fmla="*/ 0 w 12189758"/>
              <a:gd name="connsiteY10" fmla="*/ 6858000 h 6858000"/>
              <a:gd name="connsiteX11" fmla="*/ 0 w 12189758"/>
              <a:gd name="connsiteY11" fmla="*/ 1526241 h 6858000"/>
              <a:gd name="connsiteX12" fmla="*/ 3381935 w 12189758"/>
              <a:gd name="connsiteY12" fmla="*/ 1526241 h 6858000"/>
              <a:gd name="connsiteX13" fmla="*/ 3381935 w 12189758"/>
              <a:gd name="connsiteY13" fmla="*/ 0 h 6858000"/>
              <a:gd name="connsiteX0" fmla="*/ 883878 w 12189758"/>
              <a:gd name="connsiteY0" fmla="*/ 3449881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57497 w 12189758"/>
              <a:gd name="connsiteY3" fmla="*/ 3443156 h 6858000"/>
              <a:gd name="connsiteX4" fmla="*/ 883878 w 12189758"/>
              <a:gd name="connsiteY4" fmla="*/ 3449881 h 6858000"/>
              <a:gd name="connsiteX5" fmla="*/ 3381935 w 12189758"/>
              <a:gd name="connsiteY5" fmla="*/ 0 h 6858000"/>
              <a:gd name="connsiteX6" fmla="*/ 12189758 w 12189758"/>
              <a:gd name="connsiteY6" fmla="*/ 0 h 6858000"/>
              <a:gd name="connsiteX7" fmla="*/ 12189758 w 12189758"/>
              <a:gd name="connsiteY7" fmla="*/ 5652771 h 6858000"/>
              <a:gd name="connsiteX8" fmla="*/ 9197787 w 12189758"/>
              <a:gd name="connsiteY8" fmla="*/ 5652771 h 6858000"/>
              <a:gd name="connsiteX9" fmla="*/ 9197787 w 12189758"/>
              <a:gd name="connsiteY9" fmla="*/ 6858000 h 6858000"/>
              <a:gd name="connsiteX10" fmla="*/ 0 w 12189758"/>
              <a:gd name="connsiteY10" fmla="*/ 6858000 h 6858000"/>
              <a:gd name="connsiteX11" fmla="*/ 0 w 12189758"/>
              <a:gd name="connsiteY11" fmla="*/ 1526241 h 6858000"/>
              <a:gd name="connsiteX12" fmla="*/ 3381935 w 12189758"/>
              <a:gd name="connsiteY12" fmla="*/ 1526241 h 6858000"/>
              <a:gd name="connsiteX13" fmla="*/ 3381935 w 12189758"/>
              <a:gd name="connsiteY13" fmla="*/ 0 h 6858000"/>
              <a:gd name="connsiteX0" fmla="*/ 883878 w 12189758"/>
              <a:gd name="connsiteY0" fmla="*/ 3449881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64220 w 12189758"/>
              <a:gd name="connsiteY3" fmla="*/ 3449879 h 6858000"/>
              <a:gd name="connsiteX4" fmla="*/ 883878 w 12189758"/>
              <a:gd name="connsiteY4" fmla="*/ 3449881 h 6858000"/>
              <a:gd name="connsiteX5" fmla="*/ 3381935 w 12189758"/>
              <a:gd name="connsiteY5" fmla="*/ 0 h 6858000"/>
              <a:gd name="connsiteX6" fmla="*/ 12189758 w 12189758"/>
              <a:gd name="connsiteY6" fmla="*/ 0 h 6858000"/>
              <a:gd name="connsiteX7" fmla="*/ 12189758 w 12189758"/>
              <a:gd name="connsiteY7" fmla="*/ 5652771 h 6858000"/>
              <a:gd name="connsiteX8" fmla="*/ 9197787 w 12189758"/>
              <a:gd name="connsiteY8" fmla="*/ 5652771 h 6858000"/>
              <a:gd name="connsiteX9" fmla="*/ 9197787 w 12189758"/>
              <a:gd name="connsiteY9" fmla="*/ 6858000 h 6858000"/>
              <a:gd name="connsiteX10" fmla="*/ 0 w 12189758"/>
              <a:gd name="connsiteY10" fmla="*/ 6858000 h 6858000"/>
              <a:gd name="connsiteX11" fmla="*/ 0 w 12189758"/>
              <a:gd name="connsiteY11" fmla="*/ 1526241 h 6858000"/>
              <a:gd name="connsiteX12" fmla="*/ 3381935 w 12189758"/>
              <a:gd name="connsiteY12" fmla="*/ 1526241 h 6858000"/>
              <a:gd name="connsiteX13" fmla="*/ 3381935 w 12189758"/>
              <a:gd name="connsiteY1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89758" h="6858000">
                <a:moveTo>
                  <a:pt x="883878" y="3449881"/>
                </a:moveTo>
                <a:lnTo>
                  <a:pt x="883878" y="5153576"/>
                </a:lnTo>
                <a:lnTo>
                  <a:pt x="6577667" y="5153576"/>
                </a:lnTo>
                <a:lnTo>
                  <a:pt x="6564220" y="3449879"/>
                </a:lnTo>
                <a:lnTo>
                  <a:pt x="883878" y="3449881"/>
                </a:lnTo>
                <a:close/>
                <a:moveTo>
                  <a:pt x="3381935" y="0"/>
                </a:moveTo>
                <a:lnTo>
                  <a:pt x="12189758" y="0"/>
                </a:lnTo>
                <a:lnTo>
                  <a:pt x="12189758" y="5652771"/>
                </a:lnTo>
                <a:lnTo>
                  <a:pt x="9197787" y="5652771"/>
                </a:lnTo>
                <a:lnTo>
                  <a:pt x="9197787" y="6858000"/>
                </a:lnTo>
                <a:lnTo>
                  <a:pt x="0" y="6858000"/>
                </a:lnTo>
                <a:lnTo>
                  <a:pt x="0" y="1526241"/>
                </a:lnTo>
                <a:lnTo>
                  <a:pt x="3381935" y="1526241"/>
                </a:lnTo>
                <a:lnTo>
                  <a:pt x="338193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720000" anchor="t">
            <a:noAutofit/>
          </a:bodyPr>
          <a:lstStyle>
            <a:lvl1pPr algn="ctr">
              <a:defRPr sz="1200"/>
            </a:lvl1pPr>
          </a:lstStyle>
          <a:p>
            <a:r>
              <a:rPr lang="nl-NL"/>
              <a:t>Image</a:t>
            </a:r>
          </a:p>
        </p:txBody>
      </p:sp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ADCFC8D-E939-6048-8032-350AD6381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452" y="3553312"/>
            <a:ext cx="5346929" cy="1462441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436BA3A-E0F9-2545-BBCF-EDF60BDBD14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390063" y="5809785"/>
            <a:ext cx="2463800" cy="702140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nl-NL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878423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984B1E5-C27F-42BB-92CB-DD666C89DA55}"/>
              </a:ext>
            </a:extLst>
          </p:cNvPr>
          <p:cNvSpPr/>
          <p:nvPr userDrawn="1"/>
        </p:nvSpPr>
        <p:spPr>
          <a:xfrm>
            <a:off x="-1200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285750" indent="-285750" algn="ctr">
              <a:buClr>
                <a:schemeClr val="tx2"/>
              </a:buClr>
              <a:buFont typeface="Wingdings" pitchFamily="2" charset="2"/>
              <a:buChar char="§"/>
            </a:pP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88E6F8-5447-9C4E-83D5-D7D457C7D9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5687" y="1449388"/>
            <a:ext cx="10620375" cy="45005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 fontAlgn="t">
              <a:lnSpc>
                <a:spcPct val="100000"/>
              </a:lnSpc>
              <a:buClr>
                <a:schemeClr val="tx2"/>
              </a:buClr>
              <a:buFont typeface="Wingdings" pitchFamily="2" charset="2"/>
              <a:buNone/>
              <a:defRPr sz="4000" b="1" i="0" baseline="0">
                <a:latin typeface="+mj-lt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 lang="nl-NL" sz="4400">
                <a:solidFill>
                  <a:schemeClr val="bg2">
                    <a:lumMod val="25000"/>
                  </a:schemeClr>
                </a:solidFill>
              </a:rPr>
              <a:t>Titel bewerken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F5DF75-4B4F-8B46-BDF6-2171CE012F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5688" y="576000"/>
            <a:ext cx="10620375" cy="87338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Hoofdstuk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B458BC9-C31E-4EDD-A971-9B8ACD58FF8E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563796824" name="image" descr="{&quot;templafy&quot;:{&quot;id&quot;:&quot;951e9670-174d-4bc3-a605-444c20dae46e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8" name="Rechthoek 8">
            <a:extLst>
              <a:ext uri="{FF2B5EF4-FFF2-40B4-BE49-F238E27FC236}">
                <a16:creationId xmlns:a16="http://schemas.microsoft.com/office/drawing/2014/main" id="{A69385A8-95DE-A149-9811-AB7FA1FF4DF0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11">
            <a:extLst>
              <a:ext uri="{FF2B5EF4-FFF2-40B4-BE49-F238E27FC236}">
                <a16:creationId xmlns:a16="http://schemas.microsoft.com/office/drawing/2014/main" id="{EBA11EFF-DA9B-114B-8B3F-CA4C7579E14F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78FEE4D5-5A36-C942-A635-4B5E360CD925}"/>
              </a:ext>
            </a:extLst>
          </p:cNvPr>
          <p:cNvSpPr/>
          <p:nvPr userDrawn="1"/>
        </p:nvSpPr>
        <p:spPr>
          <a:xfrm>
            <a:off x="11943788" y="0"/>
            <a:ext cx="248212" cy="14493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7">
            <a:extLst>
              <a:ext uri="{FF2B5EF4-FFF2-40B4-BE49-F238E27FC236}">
                <a16:creationId xmlns:a16="http://schemas.microsoft.com/office/drawing/2014/main" id="{9D7D204A-3D43-0FAB-9A0E-8DD4CBE4B0BA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7">
            <a:extLst>
              <a:ext uri="{FF2B5EF4-FFF2-40B4-BE49-F238E27FC236}">
                <a16:creationId xmlns:a16="http://schemas.microsoft.com/office/drawing/2014/main" id="{D5193A91-44B5-72D3-68CB-FA24784E5186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Tijdelijke aanduiding voor tekst 4">
            <a:extLst>
              <a:ext uri="{FF2B5EF4-FFF2-40B4-BE49-F238E27FC236}">
                <a16:creationId xmlns:a16="http://schemas.microsoft.com/office/drawing/2014/main" id="{D1B1BD91-3DDB-34AA-8CEF-1324669DD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6" name="Tijdelijke aanduiding voor dianummer 5">
            <a:extLst>
              <a:ext uri="{FF2B5EF4-FFF2-40B4-BE49-F238E27FC236}">
                <a16:creationId xmlns:a16="http://schemas.microsoft.com/office/drawing/2014/main" id="{919960F4-5481-B8D1-8352-4D7B3E78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7" name="Rechthoek 9">
            <a:extLst>
              <a:ext uri="{FF2B5EF4-FFF2-40B4-BE49-F238E27FC236}">
                <a16:creationId xmlns:a16="http://schemas.microsoft.com/office/drawing/2014/main" id="{021367E0-7D78-7A15-4B80-F3B49E3C46D1}"/>
              </a:ext>
            </a:extLst>
          </p:cNvPr>
          <p:cNvSpPr/>
          <p:nvPr userDrawn="1"/>
        </p:nvSpPr>
        <p:spPr>
          <a:xfrm rot="10800000">
            <a:off x="-1518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01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 inhoud v/d present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984B1E5-C27F-42BB-92CB-DD666C89DA55}"/>
              </a:ext>
            </a:extLst>
          </p:cNvPr>
          <p:cNvSpPr/>
          <p:nvPr userDrawn="1"/>
        </p:nvSpPr>
        <p:spPr>
          <a:xfrm>
            <a:off x="-795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285750" indent="-285750" algn="ctr">
              <a:buClr>
                <a:schemeClr val="tx2"/>
              </a:buClr>
              <a:buFont typeface="Wingdings" pitchFamily="2" charset="2"/>
              <a:buChar char="§"/>
            </a:pPr>
            <a:endParaRPr lang="nl-NL"/>
          </a:p>
        </p:txBody>
      </p:sp>
      <p:sp>
        <p:nvSpPr>
          <p:cNvPr id="14" name="Rechthoek 7">
            <a:extLst>
              <a:ext uri="{FF2B5EF4-FFF2-40B4-BE49-F238E27FC236}">
                <a16:creationId xmlns:a16="http://schemas.microsoft.com/office/drawing/2014/main" id="{B9CD3423-9E06-4068-A1DD-DDA3F46D99FE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11">
            <a:extLst>
              <a:ext uri="{FF2B5EF4-FFF2-40B4-BE49-F238E27FC236}">
                <a16:creationId xmlns:a16="http://schemas.microsoft.com/office/drawing/2014/main" id="{EBA11EFF-DA9B-114B-8B3F-CA4C7579E14F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78FEE4D5-5A36-C942-A635-4B5E360CD925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7">
            <a:extLst>
              <a:ext uri="{FF2B5EF4-FFF2-40B4-BE49-F238E27FC236}">
                <a16:creationId xmlns:a16="http://schemas.microsoft.com/office/drawing/2014/main" id="{21C707E0-C05D-B34A-9DBC-E2DA04A88330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Tijdelijke aanduiding voor tekst 4">
            <a:extLst>
              <a:ext uri="{FF2B5EF4-FFF2-40B4-BE49-F238E27FC236}">
                <a16:creationId xmlns:a16="http://schemas.microsoft.com/office/drawing/2014/main" id="{DBE5F8EA-F721-D141-91E8-7871B1CEEF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AB3260A1-D524-A649-8A47-1089BF4CC83C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838111719" name="image" descr="{&quot;templafy&quot;:{&quot;id&quot;:&quot;45cb8ccd-30ce-4bed-9e8c-fe20a9c5917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6" name="Title 19">
            <a:extLst>
              <a:ext uri="{FF2B5EF4-FFF2-40B4-BE49-F238E27FC236}">
                <a16:creationId xmlns:a16="http://schemas.microsoft.com/office/drawing/2014/main" id="{DFC79B34-DB05-E523-25BF-BDD0CAAE7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6" cy="864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Agenda</a:t>
            </a:r>
          </a:p>
        </p:txBody>
      </p:sp>
      <p:sp>
        <p:nvSpPr>
          <p:cNvPr id="20" name="Rechthoek 8">
            <a:extLst>
              <a:ext uri="{FF2B5EF4-FFF2-40B4-BE49-F238E27FC236}">
                <a16:creationId xmlns:a16="http://schemas.microsoft.com/office/drawing/2014/main" id="{D042EEBD-187D-FA2B-477F-F9E48286F2A5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0" name="Rechthoek 9">
            <a:extLst>
              <a:ext uri="{FF2B5EF4-FFF2-40B4-BE49-F238E27FC236}">
                <a16:creationId xmlns:a16="http://schemas.microsoft.com/office/drawing/2014/main" id="{AFDC145D-82DD-496D-92EC-876B545F0F7B}"/>
              </a:ext>
            </a:extLst>
          </p:cNvPr>
          <p:cNvSpPr/>
          <p:nvPr userDrawn="1"/>
        </p:nvSpPr>
        <p:spPr>
          <a:xfrm rot="10800000">
            <a:off x="-6791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045DA2E8-59D7-CE71-8C70-5B4AE30C9F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87D5CABA-C703-EA39-B4E6-6B6ADAEB6E6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841170" y="1462906"/>
            <a:ext cx="8834893" cy="4487044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</p:spTree>
    <p:extLst>
      <p:ext uri="{BB962C8B-B14F-4D97-AF65-F5344CB8AC3E}">
        <p14:creationId xmlns:p14="http://schemas.microsoft.com/office/powerpoint/2010/main" val="323759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9B9E91D-9CF7-48E6-A510-98BA3403E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87338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92C8EFCD-EF0A-1A45-A6BE-F02E83F458C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16050" y="1462906"/>
            <a:ext cx="10260014" cy="4487044"/>
          </a:xfrm>
        </p:spPr>
        <p:txBody>
          <a:bodyPr>
            <a:normAutofit/>
          </a:bodyPr>
          <a:lstStyle>
            <a:lvl1pPr marL="0" indent="0">
              <a:buClr>
                <a:schemeClr val="accent1"/>
              </a:buClr>
              <a:buFont typeface="Wingdings" pitchFamily="2" charset="2"/>
              <a:buNone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552CD0B9-FB0F-924B-9510-61D2F7DC277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443285011" name="image" descr="{&quot;templafy&quot;:{&quot;id&quot;:&quot;076dc656-1178-4f13-a22a-cafa75828190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6" name="Rechthoek 7">
            <a:extLst>
              <a:ext uri="{FF2B5EF4-FFF2-40B4-BE49-F238E27FC236}">
                <a16:creationId xmlns:a16="http://schemas.microsoft.com/office/drawing/2014/main" id="{D7754D84-3716-44F5-DD04-A5126CE4CC80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7">
            <a:extLst>
              <a:ext uri="{FF2B5EF4-FFF2-40B4-BE49-F238E27FC236}">
                <a16:creationId xmlns:a16="http://schemas.microsoft.com/office/drawing/2014/main" id="{D644E741-AC71-E4A2-47F6-812A0257C1FF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Tijdelijke aanduiding voor tekst 4">
            <a:extLst>
              <a:ext uri="{FF2B5EF4-FFF2-40B4-BE49-F238E27FC236}">
                <a16:creationId xmlns:a16="http://schemas.microsoft.com/office/drawing/2014/main" id="{052BA64C-D314-45E3-9D14-7F433E37D7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31" name="Rechthoek 8">
            <a:extLst>
              <a:ext uri="{FF2B5EF4-FFF2-40B4-BE49-F238E27FC236}">
                <a16:creationId xmlns:a16="http://schemas.microsoft.com/office/drawing/2014/main" id="{765CF986-5967-C803-A68C-78F8A3100C5B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Tijdelijke aanduiding voor dianummer 5">
            <a:extLst>
              <a:ext uri="{FF2B5EF4-FFF2-40B4-BE49-F238E27FC236}">
                <a16:creationId xmlns:a16="http://schemas.microsoft.com/office/drawing/2014/main" id="{2B625927-E5F0-7815-7D8D-51D9A0096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4" name="Rechthoek 9">
            <a:extLst>
              <a:ext uri="{FF2B5EF4-FFF2-40B4-BE49-F238E27FC236}">
                <a16:creationId xmlns:a16="http://schemas.microsoft.com/office/drawing/2014/main" id="{06B79744-DD16-D6DC-5821-417F65EC74E0}"/>
              </a:ext>
            </a:extLst>
          </p:cNvPr>
          <p:cNvSpPr/>
          <p:nvPr userDrawn="1"/>
        </p:nvSpPr>
        <p:spPr>
          <a:xfrm rot="10800000">
            <a:off x="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478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9B9E91D-9CF7-48E6-A510-98BA3403E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88690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92C8EFCD-EF0A-1A45-A6BE-F02E83F458C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55688" y="1462906"/>
            <a:ext cx="10620376" cy="4487044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552CD0B9-FB0F-924B-9510-61D2F7DC277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867326365" name="image" descr="{&quot;templafy&quot;:{&quot;id&quot;:&quot;ceab4145-ae83-42a6-8a2b-11ad9fca277b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6" name="Rechthoek 7">
            <a:extLst>
              <a:ext uri="{FF2B5EF4-FFF2-40B4-BE49-F238E27FC236}">
                <a16:creationId xmlns:a16="http://schemas.microsoft.com/office/drawing/2014/main" id="{D7754D84-3716-44F5-DD04-A5126CE4CC80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7">
            <a:extLst>
              <a:ext uri="{FF2B5EF4-FFF2-40B4-BE49-F238E27FC236}">
                <a16:creationId xmlns:a16="http://schemas.microsoft.com/office/drawing/2014/main" id="{D644E741-AC71-E4A2-47F6-812A0257C1FF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Tijdelijke aanduiding voor tekst 4">
            <a:extLst>
              <a:ext uri="{FF2B5EF4-FFF2-40B4-BE49-F238E27FC236}">
                <a16:creationId xmlns:a16="http://schemas.microsoft.com/office/drawing/2014/main" id="{052BA64C-D314-45E3-9D14-7F433E37D7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33F2288-AFD8-0269-7F04-80BEFBB665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2050" y="244475"/>
            <a:ext cx="10614014" cy="331525"/>
          </a:xfrm>
        </p:spPr>
        <p:txBody>
          <a:bodyPr anchor="ctr">
            <a:noAutofit/>
          </a:bodyPr>
          <a:lstStyle>
            <a:lvl1pPr>
              <a:defRPr sz="1000"/>
            </a:lvl1pPr>
          </a:lstStyle>
          <a:p>
            <a:pPr lvl="0"/>
            <a:r>
              <a:rPr lang="nl-NL"/>
              <a:t>Hoofdstuk</a:t>
            </a:r>
          </a:p>
        </p:txBody>
      </p:sp>
      <p:sp>
        <p:nvSpPr>
          <p:cNvPr id="23" name="Rechthoek 8">
            <a:extLst>
              <a:ext uri="{FF2B5EF4-FFF2-40B4-BE49-F238E27FC236}">
                <a16:creationId xmlns:a16="http://schemas.microsoft.com/office/drawing/2014/main" id="{6CFE5C31-E336-EB6F-9E59-591CDFA12B25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6E6629F6-B36D-4CD6-16B7-3AFCADBBB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1" name="Rechthoek 9">
            <a:extLst>
              <a:ext uri="{FF2B5EF4-FFF2-40B4-BE49-F238E27FC236}">
                <a16:creationId xmlns:a16="http://schemas.microsoft.com/office/drawing/2014/main" id="{837A1653-87C0-83C9-8B65-FB164BFEF3C6}"/>
              </a:ext>
            </a:extLst>
          </p:cNvPr>
          <p:cNvSpPr/>
          <p:nvPr userDrawn="1"/>
        </p:nvSpPr>
        <p:spPr>
          <a:xfrm rot="10800000">
            <a:off x="-1518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8692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1" name="Rechthoek 11">
            <a:extLst>
              <a:ext uri="{FF2B5EF4-FFF2-40B4-BE49-F238E27FC236}">
                <a16:creationId xmlns:a16="http://schemas.microsoft.com/office/drawing/2014/main" id="{0B704B7B-C4F5-46B6-AAF8-82CB0B599FFA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14F7F82A-AF8E-49C6-BA08-71AEC3D47712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89CF8AFD-2B6A-A842-B1A6-09651A69C0E8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133139394" name="image" descr="{&quot;templafy&quot;:{&quot;id&quot;:&quot;117e4a09-4843-4657-850e-b3b43485a9f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4" name="Rechthoek 8">
            <a:extLst>
              <a:ext uri="{FF2B5EF4-FFF2-40B4-BE49-F238E27FC236}">
                <a16:creationId xmlns:a16="http://schemas.microsoft.com/office/drawing/2014/main" id="{F7D6197F-2597-434B-B156-C6050F8B9AE0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5FCC452-F05D-1C42-B658-5C70D114A0C3}"/>
              </a:ext>
            </a:extLst>
          </p:cNvPr>
          <p:cNvSpPr/>
          <p:nvPr userDrawn="1"/>
        </p:nvSpPr>
        <p:spPr>
          <a:xfrm>
            <a:off x="-2" y="1079772"/>
            <a:ext cx="12192000" cy="48756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 7">
            <a:extLst>
              <a:ext uri="{FF2B5EF4-FFF2-40B4-BE49-F238E27FC236}">
                <a16:creationId xmlns:a16="http://schemas.microsoft.com/office/drawing/2014/main" id="{DD92D740-45D3-C756-FDFD-E9EBDA5292C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6" name="Rechthoek 7">
            <a:extLst>
              <a:ext uri="{FF2B5EF4-FFF2-40B4-BE49-F238E27FC236}">
                <a16:creationId xmlns:a16="http://schemas.microsoft.com/office/drawing/2014/main" id="{26EBBD3B-3C36-43FF-F2E2-30A1CF9401CE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7" name="Tijdelijke aanduiding voor tekst 4">
            <a:extLst>
              <a:ext uri="{FF2B5EF4-FFF2-40B4-BE49-F238E27FC236}">
                <a16:creationId xmlns:a16="http://schemas.microsoft.com/office/drawing/2014/main" id="{BF1D4F68-A881-B550-700F-6F42DE3785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8" name="Title 19">
            <a:extLst>
              <a:ext uri="{FF2B5EF4-FFF2-40B4-BE49-F238E27FC236}">
                <a16:creationId xmlns:a16="http://schemas.microsoft.com/office/drawing/2014/main" id="{5D9F23D6-073E-51C7-012F-E4E66EA42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8BF673F0-B63B-B330-97C0-80515C973A8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16050" y="1462906"/>
            <a:ext cx="10260014" cy="4492552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48804C14-9CED-2C5F-4729-410D59779A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2" name="Rechthoek 9">
            <a:extLst>
              <a:ext uri="{FF2B5EF4-FFF2-40B4-BE49-F238E27FC236}">
                <a16:creationId xmlns:a16="http://schemas.microsoft.com/office/drawing/2014/main" id="{F70B195D-9F22-B023-26CF-92F3682030C2}"/>
              </a:ext>
            </a:extLst>
          </p:cNvPr>
          <p:cNvSpPr/>
          <p:nvPr userDrawn="1"/>
        </p:nvSpPr>
        <p:spPr>
          <a:xfrm rot="10800000">
            <a:off x="-1518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140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5FCC452-F05D-1C42-B658-5C70D114A0C3}"/>
              </a:ext>
            </a:extLst>
          </p:cNvPr>
          <p:cNvSpPr/>
          <p:nvPr userDrawn="1"/>
        </p:nvSpPr>
        <p:spPr>
          <a:xfrm>
            <a:off x="-2" y="1079771"/>
            <a:ext cx="12192000" cy="5778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9">
            <a:extLst>
              <a:ext uri="{FF2B5EF4-FFF2-40B4-BE49-F238E27FC236}">
                <a16:creationId xmlns:a16="http://schemas.microsoft.com/office/drawing/2014/main" id="{AD6C46A3-E758-495C-96DA-55776E11D572}"/>
              </a:ext>
            </a:extLst>
          </p:cNvPr>
          <p:cNvSpPr/>
          <p:nvPr userDrawn="1"/>
        </p:nvSpPr>
        <p:spPr>
          <a:xfrm rot="10800000">
            <a:off x="1" y="5833502"/>
            <a:ext cx="248212" cy="1024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6BF9ECB8-798A-BD46-AC52-DADF9B2D35AF}"/>
              </a:ext>
            </a:extLst>
          </p:cNvPr>
          <p:cNvSpPr/>
          <p:nvPr userDrawn="1"/>
        </p:nvSpPr>
        <p:spPr>
          <a:xfrm rot="5400000">
            <a:off x="11084301" y="5756110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338034387" name="image" descr="{&quot;templafy&quot;:{&quot;id&quot;:&quot;66eba50a-e815-4d2c-9a0f-e9af84a36bfa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6" y="6090316"/>
            <a:ext cx="1342800" cy="299571"/>
          </a:xfrm>
          <a:prstGeom prst="rect">
            <a:avLst/>
          </a:prstGeom>
        </p:spPr>
      </p:pic>
      <p:sp>
        <p:nvSpPr>
          <p:cNvPr id="41" name="Rechthoek 8">
            <a:extLst>
              <a:ext uri="{FF2B5EF4-FFF2-40B4-BE49-F238E27FC236}">
                <a16:creationId xmlns:a16="http://schemas.microsoft.com/office/drawing/2014/main" id="{4BC459F1-EBB9-4544-B994-00D9D91BEF62}"/>
              </a:ext>
            </a:extLst>
          </p:cNvPr>
          <p:cNvSpPr/>
          <p:nvPr userDrawn="1"/>
        </p:nvSpPr>
        <p:spPr>
          <a:xfrm rot="5400000">
            <a:off x="403739" y="6211856"/>
            <a:ext cx="248212" cy="1055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2" name="Rechthoek 9">
            <a:extLst>
              <a:ext uri="{FF2B5EF4-FFF2-40B4-BE49-F238E27FC236}">
                <a16:creationId xmlns:a16="http://schemas.microsoft.com/office/drawing/2014/main" id="{4FFA99AB-AF26-C34C-A214-5EE0F856C63D}"/>
              </a:ext>
            </a:extLst>
          </p:cNvPr>
          <p:cNvSpPr/>
          <p:nvPr userDrawn="1"/>
        </p:nvSpPr>
        <p:spPr>
          <a:xfrm rot="10800000">
            <a:off x="2" y="5949950"/>
            <a:ext cx="248212" cy="9138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Rechthoek 11">
            <a:extLst>
              <a:ext uri="{FF2B5EF4-FFF2-40B4-BE49-F238E27FC236}">
                <a16:creationId xmlns:a16="http://schemas.microsoft.com/office/drawing/2014/main" id="{63CFAF0F-5E98-5B44-BC1F-8E3AB95D8B30}"/>
              </a:ext>
            </a:extLst>
          </p:cNvPr>
          <p:cNvSpPr/>
          <p:nvPr userDrawn="1"/>
        </p:nvSpPr>
        <p:spPr>
          <a:xfrm rot="16200000">
            <a:off x="9383685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9CB837EA-23FA-F24B-A93E-7C994E44D127}"/>
              </a:ext>
            </a:extLst>
          </p:cNvPr>
          <p:cNvSpPr/>
          <p:nvPr userDrawn="1"/>
        </p:nvSpPr>
        <p:spPr>
          <a:xfrm>
            <a:off x="11940607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7">
            <a:extLst>
              <a:ext uri="{FF2B5EF4-FFF2-40B4-BE49-F238E27FC236}">
                <a16:creationId xmlns:a16="http://schemas.microsoft.com/office/drawing/2014/main" id="{73912CA9-0B01-BC74-EB99-765C32D50C80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7">
            <a:extLst>
              <a:ext uri="{FF2B5EF4-FFF2-40B4-BE49-F238E27FC236}">
                <a16:creationId xmlns:a16="http://schemas.microsoft.com/office/drawing/2014/main" id="{ABEC9851-CD4A-B228-AC23-3F485C40BDE1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Tijdelijke aanduiding voor tekst 4">
            <a:extLst>
              <a:ext uri="{FF2B5EF4-FFF2-40B4-BE49-F238E27FC236}">
                <a16:creationId xmlns:a16="http://schemas.microsoft.com/office/drawing/2014/main" id="{146096DE-801D-3A59-EB02-4F95229B65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5" name="Tijdelijke aanduiding voor dianummer 5">
            <a:extLst>
              <a:ext uri="{FF2B5EF4-FFF2-40B4-BE49-F238E27FC236}">
                <a16:creationId xmlns:a16="http://schemas.microsoft.com/office/drawing/2014/main" id="{7BE629A8-2094-EACC-9111-2FD4EBF73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6" name="Title 19">
            <a:extLst>
              <a:ext uri="{FF2B5EF4-FFF2-40B4-BE49-F238E27FC236}">
                <a16:creationId xmlns:a16="http://schemas.microsoft.com/office/drawing/2014/main" id="{279CBA4A-1A24-4323-B305-60E8E75AA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31875F5D-F81A-64F1-AD3E-7049E94FAF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16050" y="1462906"/>
            <a:ext cx="10260014" cy="4487044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</p:spTree>
    <p:extLst>
      <p:ext uri="{BB962C8B-B14F-4D97-AF65-F5344CB8AC3E}">
        <p14:creationId xmlns:p14="http://schemas.microsoft.com/office/powerpoint/2010/main" val="2552079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16">
            <a:extLst>
              <a:ext uri="{FF2B5EF4-FFF2-40B4-BE49-F238E27FC236}">
                <a16:creationId xmlns:a16="http://schemas.microsoft.com/office/drawing/2014/main" id="{A70FB94E-D534-B04A-B6FC-CED83D228C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285750" indent="-285750" algn="ctr">
              <a:buClr>
                <a:schemeClr val="tx2"/>
              </a:buClr>
              <a:buFont typeface="Wingdings" pitchFamily="2" charset="2"/>
              <a:buChar char="§"/>
            </a:pPr>
            <a:endParaRPr lang="nl-NL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1935DD05-A024-0B4A-BE23-EF09712583AF}"/>
              </a:ext>
            </a:extLst>
          </p:cNvPr>
          <p:cNvSpPr/>
          <p:nvPr userDrawn="1"/>
        </p:nvSpPr>
        <p:spPr>
          <a:xfrm>
            <a:off x="-2" y="1079772"/>
            <a:ext cx="12192000" cy="57782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1">
            <a:extLst>
              <a:ext uri="{FF2B5EF4-FFF2-40B4-BE49-F238E27FC236}">
                <a16:creationId xmlns:a16="http://schemas.microsoft.com/office/drawing/2014/main" id="{0B704B7B-C4F5-46B6-AAF8-82CB0B599FFA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14F7F82A-AF8E-49C6-BA08-71AEC3D47712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Title 19">
            <a:extLst>
              <a:ext uri="{FF2B5EF4-FFF2-40B4-BE49-F238E27FC236}">
                <a16:creationId xmlns:a16="http://schemas.microsoft.com/office/drawing/2014/main" id="{D39CE32F-144F-BD4F-A3AE-CA05215058D2}"/>
              </a:ext>
            </a:extLst>
          </p:cNvPr>
          <p:cNvSpPr txBox="1">
            <a:spLocks/>
          </p:cNvSpPr>
          <p:nvPr userDrawn="1"/>
        </p:nvSpPr>
        <p:spPr>
          <a:xfrm>
            <a:off x="720000" y="380057"/>
            <a:ext cx="10800000" cy="64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9E809D81-A131-9840-AD3E-36283D9BA2E4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2128625173" name="image" descr="{&quot;templafy&quot;:{&quot;id&quot;:&quot;d460252b-5b56-414b-9da9-92121f3fc056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31" name="Rechthoek 8">
            <a:extLst>
              <a:ext uri="{FF2B5EF4-FFF2-40B4-BE49-F238E27FC236}">
                <a16:creationId xmlns:a16="http://schemas.microsoft.com/office/drawing/2014/main" id="{B37EF0DF-F205-B94D-A5A7-456DE8769B39}"/>
              </a:ext>
            </a:extLst>
          </p:cNvPr>
          <p:cNvSpPr/>
          <p:nvPr userDrawn="1"/>
        </p:nvSpPr>
        <p:spPr>
          <a:xfrm rot="5400000">
            <a:off x="415780" y="6194008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2" name="Rechthoek 9">
            <a:extLst>
              <a:ext uri="{FF2B5EF4-FFF2-40B4-BE49-F238E27FC236}">
                <a16:creationId xmlns:a16="http://schemas.microsoft.com/office/drawing/2014/main" id="{A56C29DD-E635-2641-B1EA-3EB8E66311E0}"/>
              </a:ext>
            </a:extLst>
          </p:cNvPr>
          <p:cNvSpPr/>
          <p:nvPr userDrawn="1"/>
        </p:nvSpPr>
        <p:spPr>
          <a:xfrm rot="10800000">
            <a:off x="1" y="5949950"/>
            <a:ext cx="248212" cy="908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7">
            <a:extLst>
              <a:ext uri="{FF2B5EF4-FFF2-40B4-BE49-F238E27FC236}">
                <a16:creationId xmlns:a16="http://schemas.microsoft.com/office/drawing/2014/main" id="{A1521B54-CAEF-7ABF-EFCF-13E4E31A25F9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Rechthoek 7">
            <a:extLst>
              <a:ext uri="{FF2B5EF4-FFF2-40B4-BE49-F238E27FC236}">
                <a16:creationId xmlns:a16="http://schemas.microsoft.com/office/drawing/2014/main" id="{6EB66713-5186-A148-44A4-A54CD5ABC1E5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Tijdelijke aanduiding voor tekst 4">
            <a:extLst>
              <a:ext uri="{FF2B5EF4-FFF2-40B4-BE49-F238E27FC236}">
                <a16:creationId xmlns:a16="http://schemas.microsoft.com/office/drawing/2014/main" id="{D1A3B901-C6B2-A8B3-6FAF-7751BC6484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4" name="Tijdelijke aanduiding voor dianummer 5">
            <a:extLst>
              <a:ext uri="{FF2B5EF4-FFF2-40B4-BE49-F238E27FC236}">
                <a16:creationId xmlns:a16="http://schemas.microsoft.com/office/drawing/2014/main" id="{89A5F548-0C11-03C6-D9B0-DD2EC6156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3" name="Title 19">
            <a:extLst>
              <a:ext uri="{FF2B5EF4-FFF2-40B4-BE49-F238E27FC236}">
                <a16:creationId xmlns:a16="http://schemas.microsoft.com/office/drawing/2014/main" id="{2DCF548C-6B95-ADE9-2994-6BD059928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4" name="Content Placeholder 17">
            <a:extLst>
              <a:ext uri="{FF2B5EF4-FFF2-40B4-BE49-F238E27FC236}">
                <a16:creationId xmlns:a16="http://schemas.microsoft.com/office/drawing/2014/main" id="{0E101AC2-FB8D-7447-3DA2-7F1612682B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55688" y="1440000"/>
            <a:ext cx="10608688" cy="4320000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35" name="Tijdelijke aanduiding voor tekst 3">
            <a:extLst>
              <a:ext uri="{FF2B5EF4-FFF2-40B4-BE49-F238E27FC236}">
                <a16:creationId xmlns:a16="http://schemas.microsoft.com/office/drawing/2014/main" id="{DC0C210A-3FDD-3C1B-932B-875C41F69D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2050" y="244475"/>
            <a:ext cx="10614014" cy="331525"/>
          </a:xfrm>
        </p:spPr>
        <p:txBody>
          <a:bodyPr anchor="ctr">
            <a:noAutofit/>
          </a:bodyPr>
          <a:lstStyle>
            <a:lvl1pPr>
              <a:defRPr sz="1000"/>
            </a:lvl1pPr>
          </a:lstStyle>
          <a:p>
            <a:pPr lvl="0"/>
            <a:r>
              <a:rPr lang="nl-NL"/>
              <a:t>Hoofdstuk</a:t>
            </a:r>
          </a:p>
        </p:txBody>
      </p:sp>
    </p:spTree>
    <p:extLst>
      <p:ext uri="{BB962C8B-B14F-4D97-AF65-F5344CB8AC3E}">
        <p14:creationId xmlns:p14="http://schemas.microsoft.com/office/powerpoint/2010/main" val="1570156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ullets (2 kolom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6D2E300-99AD-4E86-9B14-31F77AB25D4D}"/>
              </a:ext>
            </a:extLst>
          </p:cNvPr>
          <p:cNvSpPr/>
          <p:nvPr userDrawn="1"/>
        </p:nvSpPr>
        <p:spPr>
          <a:xfrm>
            <a:off x="-6362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0" name="Rechthoek 11">
            <a:extLst>
              <a:ext uri="{FF2B5EF4-FFF2-40B4-BE49-F238E27FC236}">
                <a16:creationId xmlns:a16="http://schemas.microsoft.com/office/drawing/2014/main" id="{7EDAC334-32A3-C64D-8B1E-A913AC0BBEA4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1ABB8764-3F73-2A4A-A62F-69C9C8AAE494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6" name="Content Placeholder 17">
            <a:extLst>
              <a:ext uri="{FF2B5EF4-FFF2-40B4-BE49-F238E27FC236}">
                <a16:creationId xmlns:a16="http://schemas.microsoft.com/office/drawing/2014/main" id="{96B6C100-035D-9740-8B00-0E4B1445D44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63313" y="1449388"/>
            <a:ext cx="5285100" cy="4491038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5161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349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9547B74A-43AF-EB47-A864-CE920A2483F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48413" y="1449388"/>
            <a:ext cx="5327650" cy="4491038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230400" indent="0">
              <a:buClr>
                <a:schemeClr val="tx1"/>
              </a:buClr>
              <a:buFontTx/>
              <a:buNone/>
              <a:defRPr sz="1600"/>
            </a:lvl2pPr>
            <a:lvl3pPr marL="349200" indent="0">
              <a:buClr>
                <a:schemeClr val="tx1"/>
              </a:buClr>
              <a:buFontTx/>
              <a:buNone/>
              <a:defRPr sz="1600"/>
            </a:lvl3pPr>
            <a:lvl4pPr marL="1371600" indent="0">
              <a:buFontTx/>
              <a:buNone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D5657807-063D-8649-8BF3-8B8A9EF7D987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547594506" name="image" descr="{&quot;templafy&quot;:{&quot;id&quot;:&quot;a93eee39-d82b-49f3-8c95-9c5873195e54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5" name="Rechthoek 7">
            <a:extLst>
              <a:ext uri="{FF2B5EF4-FFF2-40B4-BE49-F238E27FC236}">
                <a16:creationId xmlns:a16="http://schemas.microsoft.com/office/drawing/2014/main" id="{065C2971-0E1A-5353-64C6-75CBC425C1B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7">
            <a:extLst>
              <a:ext uri="{FF2B5EF4-FFF2-40B4-BE49-F238E27FC236}">
                <a16:creationId xmlns:a16="http://schemas.microsoft.com/office/drawing/2014/main" id="{4BC4026D-F3DA-6777-A55D-D689E42D22EA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Tijdelijke aanduiding voor tekst 4">
            <a:extLst>
              <a:ext uri="{FF2B5EF4-FFF2-40B4-BE49-F238E27FC236}">
                <a16:creationId xmlns:a16="http://schemas.microsoft.com/office/drawing/2014/main" id="{ABF025D1-012C-AC9D-ED1E-6DE9653391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4" name="Title 19">
            <a:extLst>
              <a:ext uri="{FF2B5EF4-FFF2-40B4-BE49-F238E27FC236}">
                <a16:creationId xmlns:a16="http://schemas.microsoft.com/office/drawing/2014/main" id="{678C0377-2324-C9A9-A8E2-0C202B7E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2" name="Rechthoek 8">
            <a:extLst>
              <a:ext uri="{FF2B5EF4-FFF2-40B4-BE49-F238E27FC236}">
                <a16:creationId xmlns:a16="http://schemas.microsoft.com/office/drawing/2014/main" id="{9F2ED5C3-6F7C-E216-FBB7-EDEFA4FF6643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F4115B9C-5E29-38C5-2E98-426E694E3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5" name="Rechthoek 9">
            <a:extLst>
              <a:ext uri="{FF2B5EF4-FFF2-40B4-BE49-F238E27FC236}">
                <a16:creationId xmlns:a16="http://schemas.microsoft.com/office/drawing/2014/main" id="{6CA1D43C-BE92-5A3F-DA08-34B2CAB5CBB6}"/>
              </a:ext>
            </a:extLst>
          </p:cNvPr>
          <p:cNvSpPr/>
          <p:nvPr userDrawn="1"/>
        </p:nvSpPr>
        <p:spPr>
          <a:xfrm rot="10800000">
            <a:off x="-1518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406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9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ullets +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71AC1BF-B9DF-4DCB-A462-E7C55585AB8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F84D4C-D8AD-F64E-A746-1855ECCA7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757238"/>
            <a:ext cx="5580642" cy="962977"/>
          </a:xfrm>
          <a:prstGeom prst="rect">
            <a:avLst/>
          </a:prstGeom>
        </p:spPr>
        <p:txBody>
          <a:bodyPr/>
          <a:lstStyle>
            <a:lvl1pPr>
              <a:defRPr sz="1800" b="1" i="0">
                <a:latin typeface="Verdana" panose="020B060403050404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88D2CA9-8ED9-5249-9105-E23A77C503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9805" y="5077216"/>
            <a:ext cx="910444" cy="910444"/>
          </a:xfrm>
          <a:prstGeom prst="rect">
            <a:avLst/>
          </a:prstGeom>
        </p:spPr>
      </p:pic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6D38B6C7-7961-4852-BAB5-159FA3E3E7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65937" y="757238"/>
            <a:ext cx="4810125" cy="4775200"/>
          </a:xfrm>
          <a:custGeom>
            <a:avLst/>
            <a:gdLst>
              <a:gd name="connsiteX0" fmla="*/ 1131093 w 4775200"/>
              <a:gd name="connsiteY0" fmla="*/ 4602162 h 4775200"/>
              <a:gd name="connsiteX1" fmla="*/ 1100137 w 4775200"/>
              <a:gd name="connsiteY1" fmla="*/ 4633366 h 4775200"/>
              <a:gd name="connsiteX2" fmla="*/ 1131093 w 4775200"/>
              <a:gd name="connsiteY2" fmla="*/ 4664075 h 4775200"/>
              <a:gd name="connsiteX3" fmla="*/ 1162049 w 4775200"/>
              <a:gd name="connsiteY3" fmla="*/ 4633366 h 4775200"/>
              <a:gd name="connsiteX4" fmla="*/ 1131093 w 4775200"/>
              <a:gd name="connsiteY4" fmla="*/ 4602162 h 4775200"/>
              <a:gd name="connsiteX5" fmla="*/ 845343 w 4775200"/>
              <a:gd name="connsiteY5" fmla="*/ 4602162 h 4775200"/>
              <a:gd name="connsiteX6" fmla="*/ 814387 w 4775200"/>
              <a:gd name="connsiteY6" fmla="*/ 4632871 h 4775200"/>
              <a:gd name="connsiteX7" fmla="*/ 845343 w 4775200"/>
              <a:gd name="connsiteY7" fmla="*/ 4664075 h 4775200"/>
              <a:gd name="connsiteX8" fmla="*/ 876299 w 4775200"/>
              <a:gd name="connsiteY8" fmla="*/ 4632871 h 4775200"/>
              <a:gd name="connsiteX9" fmla="*/ 845343 w 4775200"/>
              <a:gd name="connsiteY9" fmla="*/ 4602162 h 4775200"/>
              <a:gd name="connsiteX10" fmla="*/ 560388 w 4775200"/>
              <a:gd name="connsiteY10" fmla="*/ 4602162 h 4775200"/>
              <a:gd name="connsiteX11" fmla="*/ 530225 w 4775200"/>
              <a:gd name="connsiteY11" fmla="*/ 4632871 h 4775200"/>
              <a:gd name="connsiteX12" fmla="*/ 560388 w 4775200"/>
              <a:gd name="connsiteY12" fmla="*/ 4664075 h 4775200"/>
              <a:gd name="connsiteX13" fmla="*/ 590550 w 4775200"/>
              <a:gd name="connsiteY13" fmla="*/ 4632871 h 4775200"/>
              <a:gd name="connsiteX14" fmla="*/ 560388 w 4775200"/>
              <a:gd name="connsiteY14" fmla="*/ 4602162 h 4775200"/>
              <a:gd name="connsiteX15" fmla="*/ 275184 w 4775200"/>
              <a:gd name="connsiteY15" fmla="*/ 4602162 h 4775200"/>
              <a:gd name="connsiteX16" fmla="*/ 244475 w 4775200"/>
              <a:gd name="connsiteY16" fmla="*/ 4633366 h 4775200"/>
              <a:gd name="connsiteX17" fmla="*/ 275184 w 4775200"/>
              <a:gd name="connsiteY17" fmla="*/ 4664075 h 4775200"/>
              <a:gd name="connsiteX18" fmla="*/ 306387 w 4775200"/>
              <a:gd name="connsiteY18" fmla="*/ 4633366 h 4775200"/>
              <a:gd name="connsiteX19" fmla="*/ 275184 w 4775200"/>
              <a:gd name="connsiteY19" fmla="*/ 4602162 h 4775200"/>
              <a:gd name="connsiteX20" fmla="*/ 1131093 w 4775200"/>
              <a:gd name="connsiteY20" fmla="*/ 4316412 h 4775200"/>
              <a:gd name="connsiteX21" fmla="*/ 1100137 w 4775200"/>
              <a:gd name="connsiteY21" fmla="*/ 4347121 h 4775200"/>
              <a:gd name="connsiteX22" fmla="*/ 1131093 w 4775200"/>
              <a:gd name="connsiteY22" fmla="*/ 4378325 h 4775200"/>
              <a:gd name="connsiteX23" fmla="*/ 1162049 w 4775200"/>
              <a:gd name="connsiteY23" fmla="*/ 4347121 h 4775200"/>
              <a:gd name="connsiteX24" fmla="*/ 1131093 w 4775200"/>
              <a:gd name="connsiteY24" fmla="*/ 4316412 h 4775200"/>
              <a:gd name="connsiteX25" fmla="*/ 845343 w 4775200"/>
              <a:gd name="connsiteY25" fmla="*/ 4316412 h 4775200"/>
              <a:gd name="connsiteX26" fmla="*/ 814387 w 4775200"/>
              <a:gd name="connsiteY26" fmla="*/ 4347121 h 4775200"/>
              <a:gd name="connsiteX27" fmla="*/ 845343 w 4775200"/>
              <a:gd name="connsiteY27" fmla="*/ 4378325 h 4775200"/>
              <a:gd name="connsiteX28" fmla="*/ 876299 w 4775200"/>
              <a:gd name="connsiteY28" fmla="*/ 4347121 h 4775200"/>
              <a:gd name="connsiteX29" fmla="*/ 845343 w 4775200"/>
              <a:gd name="connsiteY29" fmla="*/ 4316412 h 4775200"/>
              <a:gd name="connsiteX30" fmla="*/ 560388 w 4775200"/>
              <a:gd name="connsiteY30" fmla="*/ 4316412 h 4775200"/>
              <a:gd name="connsiteX31" fmla="*/ 530225 w 4775200"/>
              <a:gd name="connsiteY31" fmla="*/ 4347121 h 4775200"/>
              <a:gd name="connsiteX32" fmla="*/ 560388 w 4775200"/>
              <a:gd name="connsiteY32" fmla="*/ 4378325 h 4775200"/>
              <a:gd name="connsiteX33" fmla="*/ 590550 w 4775200"/>
              <a:gd name="connsiteY33" fmla="*/ 4347121 h 4775200"/>
              <a:gd name="connsiteX34" fmla="*/ 560388 w 4775200"/>
              <a:gd name="connsiteY34" fmla="*/ 4316412 h 4775200"/>
              <a:gd name="connsiteX35" fmla="*/ 275184 w 4775200"/>
              <a:gd name="connsiteY35" fmla="*/ 4316412 h 4775200"/>
              <a:gd name="connsiteX36" fmla="*/ 244475 w 4775200"/>
              <a:gd name="connsiteY36" fmla="*/ 4347121 h 4775200"/>
              <a:gd name="connsiteX37" fmla="*/ 275184 w 4775200"/>
              <a:gd name="connsiteY37" fmla="*/ 4378325 h 4775200"/>
              <a:gd name="connsiteX38" fmla="*/ 306387 w 4775200"/>
              <a:gd name="connsiteY38" fmla="*/ 4347121 h 4775200"/>
              <a:gd name="connsiteX39" fmla="*/ 275184 w 4775200"/>
              <a:gd name="connsiteY39" fmla="*/ 4316412 h 4775200"/>
              <a:gd name="connsiteX40" fmla="*/ 0 w 4775200"/>
              <a:gd name="connsiteY40" fmla="*/ 0 h 4775200"/>
              <a:gd name="connsiteX41" fmla="*/ 4775200 w 4775200"/>
              <a:gd name="connsiteY41" fmla="*/ 0 h 4775200"/>
              <a:gd name="connsiteX42" fmla="*/ 4775200 w 4775200"/>
              <a:gd name="connsiteY42" fmla="*/ 4775200 h 4775200"/>
              <a:gd name="connsiteX43" fmla="*/ 0 w 4775200"/>
              <a:gd name="connsiteY43" fmla="*/ 4775200 h 47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775200" h="4775200">
                <a:moveTo>
                  <a:pt x="1131093" y="4602162"/>
                </a:moveTo>
                <a:cubicBezTo>
                  <a:pt x="1113895" y="4602162"/>
                  <a:pt x="1100137" y="4616031"/>
                  <a:pt x="1100137" y="4633366"/>
                </a:cubicBezTo>
                <a:cubicBezTo>
                  <a:pt x="1100137" y="4650207"/>
                  <a:pt x="1113895" y="4664075"/>
                  <a:pt x="1131093" y="4664075"/>
                </a:cubicBezTo>
                <a:cubicBezTo>
                  <a:pt x="1147800" y="4664075"/>
                  <a:pt x="1162049" y="4650207"/>
                  <a:pt x="1162049" y="4633366"/>
                </a:cubicBezTo>
                <a:cubicBezTo>
                  <a:pt x="1162049" y="4616031"/>
                  <a:pt x="1147800" y="4602162"/>
                  <a:pt x="1131093" y="4602162"/>
                </a:cubicBezTo>
                <a:close/>
                <a:moveTo>
                  <a:pt x="845343" y="4602162"/>
                </a:moveTo>
                <a:cubicBezTo>
                  <a:pt x="828145" y="4602162"/>
                  <a:pt x="814387" y="4616031"/>
                  <a:pt x="814387" y="4632871"/>
                </a:cubicBezTo>
                <a:cubicBezTo>
                  <a:pt x="814387" y="4650207"/>
                  <a:pt x="828145" y="4664075"/>
                  <a:pt x="845343" y="4664075"/>
                </a:cubicBezTo>
                <a:cubicBezTo>
                  <a:pt x="862541" y="4664075"/>
                  <a:pt x="876299" y="4650207"/>
                  <a:pt x="876299" y="4632871"/>
                </a:cubicBezTo>
                <a:cubicBezTo>
                  <a:pt x="876299" y="4616031"/>
                  <a:pt x="862541" y="4602162"/>
                  <a:pt x="845343" y="4602162"/>
                </a:cubicBezTo>
                <a:close/>
                <a:moveTo>
                  <a:pt x="560388" y="4602162"/>
                </a:moveTo>
                <a:cubicBezTo>
                  <a:pt x="543631" y="4602162"/>
                  <a:pt x="530225" y="4616031"/>
                  <a:pt x="530225" y="4632871"/>
                </a:cubicBezTo>
                <a:cubicBezTo>
                  <a:pt x="530225" y="4650207"/>
                  <a:pt x="543631" y="4664075"/>
                  <a:pt x="560388" y="4664075"/>
                </a:cubicBezTo>
                <a:cubicBezTo>
                  <a:pt x="577145" y="4664075"/>
                  <a:pt x="590550" y="4650207"/>
                  <a:pt x="590550" y="4632871"/>
                </a:cubicBezTo>
                <a:cubicBezTo>
                  <a:pt x="590550" y="4616031"/>
                  <a:pt x="577145" y="4602162"/>
                  <a:pt x="560388" y="4602162"/>
                </a:cubicBezTo>
                <a:close/>
                <a:moveTo>
                  <a:pt x="275184" y="4602162"/>
                </a:moveTo>
                <a:cubicBezTo>
                  <a:pt x="258344" y="4602162"/>
                  <a:pt x="244475" y="4616031"/>
                  <a:pt x="244475" y="4633366"/>
                </a:cubicBezTo>
                <a:cubicBezTo>
                  <a:pt x="244475" y="4650207"/>
                  <a:pt x="258344" y="4664075"/>
                  <a:pt x="275184" y="4664075"/>
                </a:cubicBezTo>
                <a:cubicBezTo>
                  <a:pt x="292519" y="4664075"/>
                  <a:pt x="306387" y="4650207"/>
                  <a:pt x="306387" y="4633366"/>
                </a:cubicBezTo>
                <a:cubicBezTo>
                  <a:pt x="306387" y="4616031"/>
                  <a:pt x="292519" y="4602162"/>
                  <a:pt x="275184" y="4602162"/>
                </a:cubicBezTo>
                <a:close/>
                <a:moveTo>
                  <a:pt x="1131093" y="4316412"/>
                </a:moveTo>
                <a:cubicBezTo>
                  <a:pt x="1113895" y="4316412"/>
                  <a:pt x="1100137" y="4330281"/>
                  <a:pt x="1100137" y="4347121"/>
                </a:cubicBezTo>
                <a:cubicBezTo>
                  <a:pt x="1100137" y="4364457"/>
                  <a:pt x="1113895" y="4378325"/>
                  <a:pt x="1131093" y="4378325"/>
                </a:cubicBezTo>
                <a:cubicBezTo>
                  <a:pt x="1147800" y="4378325"/>
                  <a:pt x="1162049" y="4364457"/>
                  <a:pt x="1162049" y="4347121"/>
                </a:cubicBezTo>
                <a:cubicBezTo>
                  <a:pt x="1162049" y="4330281"/>
                  <a:pt x="1147800" y="4316412"/>
                  <a:pt x="1131093" y="4316412"/>
                </a:cubicBezTo>
                <a:close/>
                <a:moveTo>
                  <a:pt x="845343" y="4316412"/>
                </a:moveTo>
                <a:cubicBezTo>
                  <a:pt x="828145" y="4316412"/>
                  <a:pt x="814387" y="4330281"/>
                  <a:pt x="814387" y="4347121"/>
                </a:cubicBezTo>
                <a:cubicBezTo>
                  <a:pt x="814387" y="4364457"/>
                  <a:pt x="828145" y="4378325"/>
                  <a:pt x="845343" y="4378325"/>
                </a:cubicBezTo>
                <a:cubicBezTo>
                  <a:pt x="862541" y="4378325"/>
                  <a:pt x="876299" y="4364457"/>
                  <a:pt x="876299" y="4347121"/>
                </a:cubicBezTo>
                <a:cubicBezTo>
                  <a:pt x="876299" y="4330281"/>
                  <a:pt x="862541" y="4316412"/>
                  <a:pt x="845343" y="4316412"/>
                </a:cubicBezTo>
                <a:close/>
                <a:moveTo>
                  <a:pt x="560388" y="4316412"/>
                </a:moveTo>
                <a:cubicBezTo>
                  <a:pt x="543631" y="4316412"/>
                  <a:pt x="530225" y="4330281"/>
                  <a:pt x="530225" y="4347121"/>
                </a:cubicBezTo>
                <a:cubicBezTo>
                  <a:pt x="530225" y="4364457"/>
                  <a:pt x="543631" y="4378325"/>
                  <a:pt x="560388" y="4378325"/>
                </a:cubicBezTo>
                <a:cubicBezTo>
                  <a:pt x="577145" y="4378325"/>
                  <a:pt x="590550" y="4364457"/>
                  <a:pt x="590550" y="4347121"/>
                </a:cubicBezTo>
                <a:cubicBezTo>
                  <a:pt x="590550" y="4330281"/>
                  <a:pt x="577145" y="4316412"/>
                  <a:pt x="560388" y="4316412"/>
                </a:cubicBezTo>
                <a:close/>
                <a:moveTo>
                  <a:pt x="275184" y="4316412"/>
                </a:moveTo>
                <a:cubicBezTo>
                  <a:pt x="258344" y="4316412"/>
                  <a:pt x="244475" y="4330281"/>
                  <a:pt x="244475" y="4347121"/>
                </a:cubicBezTo>
                <a:cubicBezTo>
                  <a:pt x="244475" y="4364457"/>
                  <a:pt x="258344" y="4378325"/>
                  <a:pt x="275184" y="4378325"/>
                </a:cubicBezTo>
                <a:cubicBezTo>
                  <a:pt x="292519" y="4378325"/>
                  <a:pt x="306387" y="4364457"/>
                  <a:pt x="306387" y="4347121"/>
                </a:cubicBezTo>
                <a:cubicBezTo>
                  <a:pt x="306387" y="4330281"/>
                  <a:pt x="292519" y="4316412"/>
                  <a:pt x="275184" y="4316412"/>
                </a:cubicBezTo>
                <a:close/>
                <a:moveTo>
                  <a:pt x="0" y="0"/>
                </a:moveTo>
                <a:lnTo>
                  <a:pt x="4775200" y="0"/>
                </a:lnTo>
                <a:lnTo>
                  <a:pt x="4775200" y="4775200"/>
                </a:lnTo>
                <a:lnTo>
                  <a:pt x="0" y="4775200"/>
                </a:lnTo>
                <a:close/>
              </a:path>
            </a:pathLst>
          </a:custGeom>
          <a:noFill/>
        </p:spPr>
        <p:txBody>
          <a:bodyPr wrap="square" lIns="251999" tIns="251999" rIns="36000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120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 importeren uit de Topicus foto bibliotheek. Open de Templafy plug-in en selecteer uit de images map de gewenste foto. Wil je een eigen foto toevoegen klik dan op het icoon in het midden van dit blok.</a:t>
            </a:r>
          </a:p>
        </p:txBody>
      </p:sp>
      <p:sp>
        <p:nvSpPr>
          <p:cNvPr id="22" name="AutoShape 3">
            <a:extLst>
              <a:ext uri="{FF2B5EF4-FFF2-40B4-BE49-F238E27FC236}">
                <a16:creationId xmlns:a16="http://schemas.microsoft.com/office/drawing/2014/main" id="{1772777C-558B-48F8-B6B1-2281FF9A28C3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7110413" y="5076825"/>
            <a:ext cx="909637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5FB0BC5A-F7C6-7843-A733-6D085C789631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12F36B35-C11E-EE47-8233-2F9EA4B4AE47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Content Placeholder 17">
            <a:extLst>
              <a:ext uri="{FF2B5EF4-FFF2-40B4-BE49-F238E27FC236}">
                <a16:creationId xmlns:a16="http://schemas.microsoft.com/office/drawing/2014/main" id="{8FBF1FDB-750B-BA48-B103-277FDE844B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55688" y="1859910"/>
            <a:ext cx="5580642" cy="4080516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230400" indent="0">
              <a:buClr>
                <a:schemeClr val="tx1"/>
              </a:buClr>
              <a:buFont typeface="Wingdings" pitchFamily="2" charset="2"/>
              <a:buNone/>
              <a:defRPr sz="1600"/>
            </a:lvl2pPr>
            <a:lvl3pPr marL="349200" indent="0">
              <a:buClr>
                <a:schemeClr val="tx1"/>
              </a:buClr>
              <a:buFont typeface="Wingdings" pitchFamily="2" charset="2"/>
              <a:buNone/>
              <a:defRPr sz="1600"/>
            </a:lvl3pPr>
            <a:lvl4pPr marL="1371600" indent="0">
              <a:buFont typeface="Wingdings" pitchFamily="2" charset="2"/>
              <a:buNone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7" name="Rechthoek 7">
            <a:extLst>
              <a:ext uri="{FF2B5EF4-FFF2-40B4-BE49-F238E27FC236}">
                <a16:creationId xmlns:a16="http://schemas.microsoft.com/office/drawing/2014/main" id="{FBF0E064-3C0F-3444-831E-E578CB892D4B}"/>
              </a:ext>
            </a:extLst>
          </p:cNvPr>
          <p:cNvSpPr/>
          <p:nvPr userDrawn="1"/>
        </p:nvSpPr>
        <p:spPr>
          <a:xfrm>
            <a:off x="-6362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18A29267-4CFC-6B49-9B31-76DF56EBE1C3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117987092" name="image" descr="{&quot;templafy&quot;:{&quot;id&quot;:&quot;8ab8b4b1-9c64-4dbd-9e8e-db43d1d684f6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7" name="Rechthoek 7">
            <a:extLst>
              <a:ext uri="{FF2B5EF4-FFF2-40B4-BE49-F238E27FC236}">
                <a16:creationId xmlns:a16="http://schemas.microsoft.com/office/drawing/2014/main" id="{B1ADF278-8D93-8754-D510-63E1ACB16F61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7">
            <a:extLst>
              <a:ext uri="{FF2B5EF4-FFF2-40B4-BE49-F238E27FC236}">
                <a16:creationId xmlns:a16="http://schemas.microsoft.com/office/drawing/2014/main" id="{DCF5D760-01F2-B7C5-9AB4-63FA1EA857C0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Tijdelijke aanduiding voor tekst 4">
            <a:extLst>
              <a:ext uri="{FF2B5EF4-FFF2-40B4-BE49-F238E27FC236}">
                <a16:creationId xmlns:a16="http://schemas.microsoft.com/office/drawing/2014/main" id="{52550562-A2AD-41B8-696A-5C2A745A1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32" name="Rechthoek 8">
            <a:extLst>
              <a:ext uri="{FF2B5EF4-FFF2-40B4-BE49-F238E27FC236}">
                <a16:creationId xmlns:a16="http://schemas.microsoft.com/office/drawing/2014/main" id="{2ED33652-3276-5A4F-E925-795A1510A2B3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Rechthoek 9">
            <a:extLst>
              <a:ext uri="{FF2B5EF4-FFF2-40B4-BE49-F238E27FC236}">
                <a16:creationId xmlns:a16="http://schemas.microsoft.com/office/drawing/2014/main" id="{E8723617-07E7-AFD6-FC44-375976485CA1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5939F73C-1CC2-6C28-6AA9-03AEFBECD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5138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8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ullets +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3F4F4B4-C776-444F-82B2-04704FF0E7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ACB39418-6EAE-4259-99BE-DAFC22C913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1138" y="420689"/>
            <a:ext cx="5529261" cy="5529261"/>
          </a:xfrm>
          <a:custGeom>
            <a:avLst/>
            <a:gdLst>
              <a:gd name="connsiteX0" fmla="*/ 1932781 w 5529261"/>
              <a:gd name="connsiteY0" fmla="*/ 5384799 h 5529261"/>
              <a:gd name="connsiteX1" fmla="*/ 1901824 w 5529261"/>
              <a:gd name="connsiteY1" fmla="*/ 5415508 h 5529261"/>
              <a:gd name="connsiteX2" fmla="*/ 1932781 w 5529261"/>
              <a:gd name="connsiteY2" fmla="*/ 5446712 h 5529261"/>
              <a:gd name="connsiteX3" fmla="*/ 1963737 w 5529261"/>
              <a:gd name="connsiteY3" fmla="*/ 5415508 h 5529261"/>
              <a:gd name="connsiteX4" fmla="*/ 1932781 w 5529261"/>
              <a:gd name="connsiteY4" fmla="*/ 5384799 h 5529261"/>
              <a:gd name="connsiteX5" fmla="*/ 1647031 w 5529261"/>
              <a:gd name="connsiteY5" fmla="*/ 5384799 h 5529261"/>
              <a:gd name="connsiteX6" fmla="*/ 1616074 w 5529261"/>
              <a:gd name="connsiteY6" fmla="*/ 5415508 h 5529261"/>
              <a:gd name="connsiteX7" fmla="*/ 1647031 w 5529261"/>
              <a:gd name="connsiteY7" fmla="*/ 5446712 h 5529261"/>
              <a:gd name="connsiteX8" fmla="*/ 1677987 w 5529261"/>
              <a:gd name="connsiteY8" fmla="*/ 5415508 h 5529261"/>
              <a:gd name="connsiteX9" fmla="*/ 1647031 w 5529261"/>
              <a:gd name="connsiteY9" fmla="*/ 5384799 h 5529261"/>
              <a:gd name="connsiteX10" fmla="*/ 1361281 w 5529261"/>
              <a:gd name="connsiteY10" fmla="*/ 5384799 h 5529261"/>
              <a:gd name="connsiteX11" fmla="*/ 1330324 w 5529261"/>
              <a:gd name="connsiteY11" fmla="*/ 5415508 h 5529261"/>
              <a:gd name="connsiteX12" fmla="*/ 1361281 w 5529261"/>
              <a:gd name="connsiteY12" fmla="*/ 5446712 h 5529261"/>
              <a:gd name="connsiteX13" fmla="*/ 1392237 w 5529261"/>
              <a:gd name="connsiteY13" fmla="*/ 5415508 h 5529261"/>
              <a:gd name="connsiteX14" fmla="*/ 1361281 w 5529261"/>
              <a:gd name="connsiteY14" fmla="*/ 5384799 h 5529261"/>
              <a:gd name="connsiteX15" fmla="*/ 1075283 w 5529261"/>
              <a:gd name="connsiteY15" fmla="*/ 5384799 h 5529261"/>
              <a:gd name="connsiteX16" fmla="*/ 1044574 w 5529261"/>
              <a:gd name="connsiteY16" fmla="*/ 5415508 h 5529261"/>
              <a:gd name="connsiteX17" fmla="*/ 1075283 w 5529261"/>
              <a:gd name="connsiteY17" fmla="*/ 5446712 h 5529261"/>
              <a:gd name="connsiteX18" fmla="*/ 1106488 w 5529261"/>
              <a:gd name="connsiteY18" fmla="*/ 5415508 h 5529261"/>
              <a:gd name="connsiteX19" fmla="*/ 1075283 w 5529261"/>
              <a:gd name="connsiteY19" fmla="*/ 5384799 h 5529261"/>
              <a:gd name="connsiteX20" fmla="*/ 1932781 w 5529261"/>
              <a:gd name="connsiteY20" fmla="*/ 5099049 h 5529261"/>
              <a:gd name="connsiteX21" fmla="*/ 1901824 w 5529261"/>
              <a:gd name="connsiteY21" fmla="*/ 5130253 h 5529261"/>
              <a:gd name="connsiteX22" fmla="*/ 1932781 w 5529261"/>
              <a:gd name="connsiteY22" fmla="*/ 5160962 h 5529261"/>
              <a:gd name="connsiteX23" fmla="*/ 1963737 w 5529261"/>
              <a:gd name="connsiteY23" fmla="*/ 5130253 h 5529261"/>
              <a:gd name="connsiteX24" fmla="*/ 1932781 w 5529261"/>
              <a:gd name="connsiteY24" fmla="*/ 5099049 h 5529261"/>
              <a:gd name="connsiteX25" fmla="*/ 1647031 w 5529261"/>
              <a:gd name="connsiteY25" fmla="*/ 5099049 h 5529261"/>
              <a:gd name="connsiteX26" fmla="*/ 1616074 w 5529261"/>
              <a:gd name="connsiteY26" fmla="*/ 5129758 h 5529261"/>
              <a:gd name="connsiteX27" fmla="*/ 1647031 w 5529261"/>
              <a:gd name="connsiteY27" fmla="*/ 5160962 h 5529261"/>
              <a:gd name="connsiteX28" fmla="*/ 1677987 w 5529261"/>
              <a:gd name="connsiteY28" fmla="*/ 5129758 h 5529261"/>
              <a:gd name="connsiteX29" fmla="*/ 1647031 w 5529261"/>
              <a:gd name="connsiteY29" fmla="*/ 5099049 h 5529261"/>
              <a:gd name="connsiteX30" fmla="*/ 1361281 w 5529261"/>
              <a:gd name="connsiteY30" fmla="*/ 5099049 h 5529261"/>
              <a:gd name="connsiteX31" fmla="*/ 1330325 w 5529261"/>
              <a:gd name="connsiteY31" fmla="*/ 5129758 h 5529261"/>
              <a:gd name="connsiteX32" fmla="*/ 1361281 w 5529261"/>
              <a:gd name="connsiteY32" fmla="*/ 5160962 h 5529261"/>
              <a:gd name="connsiteX33" fmla="*/ 1392238 w 5529261"/>
              <a:gd name="connsiteY33" fmla="*/ 5129758 h 5529261"/>
              <a:gd name="connsiteX34" fmla="*/ 1361281 w 5529261"/>
              <a:gd name="connsiteY34" fmla="*/ 5099049 h 5529261"/>
              <a:gd name="connsiteX35" fmla="*/ 1075283 w 5529261"/>
              <a:gd name="connsiteY35" fmla="*/ 5099049 h 5529261"/>
              <a:gd name="connsiteX36" fmla="*/ 1044575 w 5529261"/>
              <a:gd name="connsiteY36" fmla="*/ 5130253 h 5529261"/>
              <a:gd name="connsiteX37" fmla="*/ 1075283 w 5529261"/>
              <a:gd name="connsiteY37" fmla="*/ 5160962 h 5529261"/>
              <a:gd name="connsiteX38" fmla="*/ 1106488 w 5529261"/>
              <a:gd name="connsiteY38" fmla="*/ 5130253 h 5529261"/>
              <a:gd name="connsiteX39" fmla="*/ 1075283 w 5529261"/>
              <a:gd name="connsiteY39" fmla="*/ 5099049 h 5529261"/>
              <a:gd name="connsiteX40" fmla="*/ 1932781 w 5529261"/>
              <a:gd name="connsiteY40" fmla="*/ 4813299 h 5529261"/>
              <a:gd name="connsiteX41" fmla="*/ 1901824 w 5529261"/>
              <a:gd name="connsiteY41" fmla="*/ 4844008 h 5529261"/>
              <a:gd name="connsiteX42" fmla="*/ 1932781 w 5529261"/>
              <a:gd name="connsiteY42" fmla="*/ 4875212 h 5529261"/>
              <a:gd name="connsiteX43" fmla="*/ 1963737 w 5529261"/>
              <a:gd name="connsiteY43" fmla="*/ 4844008 h 5529261"/>
              <a:gd name="connsiteX44" fmla="*/ 1932781 w 5529261"/>
              <a:gd name="connsiteY44" fmla="*/ 4813299 h 5529261"/>
              <a:gd name="connsiteX45" fmla="*/ 1647031 w 5529261"/>
              <a:gd name="connsiteY45" fmla="*/ 4813299 h 5529261"/>
              <a:gd name="connsiteX46" fmla="*/ 1616074 w 5529261"/>
              <a:gd name="connsiteY46" fmla="*/ 4844008 h 5529261"/>
              <a:gd name="connsiteX47" fmla="*/ 1647031 w 5529261"/>
              <a:gd name="connsiteY47" fmla="*/ 4875212 h 5529261"/>
              <a:gd name="connsiteX48" fmla="*/ 1677987 w 5529261"/>
              <a:gd name="connsiteY48" fmla="*/ 4844008 h 5529261"/>
              <a:gd name="connsiteX49" fmla="*/ 1647031 w 5529261"/>
              <a:gd name="connsiteY49" fmla="*/ 4813299 h 5529261"/>
              <a:gd name="connsiteX50" fmla="*/ 1361282 w 5529261"/>
              <a:gd name="connsiteY50" fmla="*/ 4813299 h 5529261"/>
              <a:gd name="connsiteX51" fmla="*/ 1330325 w 5529261"/>
              <a:gd name="connsiteY51" fmla="*/ 4844008 h 5529261"/>
              <a:gd name="connsiteX52" fmla="*/ 1361282 w 5529261"/>
              <a:gd name="connsiteY52" fmla="*/ 4875212 h 5529261"/>
              <a:gd name="connsiteX53" fmla="*/ 1392238 w 5529261"/>
              <a:gd name="connsiteY53" fmla="*/ 4844008 h 5529261"/>
              <a:gd name="connsiteX54" fmla="*/ 1361282 w 5529261"/>
              <a:gd name="connsiteY54" fmla="*/ 4813299 h 5529261"/>
              <a:gd name="connsiteX55" fmla="*/ 1075284 w 5529261"/>
              <a:gd name="connsiteY55" fmla="*/ 4813299 h 5529261"/>
              <a:gd name="connsiteX56" fmla="*/ 1044575 w 5529261"/>
              <a:gd name="connsiteY56" fmla="*/ 4844008 h 5529261"/>
              <a:gd name="connsiteX57" fmla="*/ 1075284 w 5529261"/>
              <a:gd name="connsiteY57" fmla="*/ 4875212 h 5529261"/>
              <a:gd name="connsiteX58" fmla="*/ 1106488 w 5529261"/>
              <a:gd name="connsiteY58" fmla="*/ 4844008 h 5529261"/>
              <a:gd name="connsiteX59" fmla="*/ 1075284 w 5529261"/>
              <a:gd name="connsiteY59" fmla="*/ 4813299 h 5529261"/>
              <a:gd name="connsiteX60" fmla="*/ 0 w 5529261"/>
              <a:gd name="connsiteY60" fmla="*/ 0 h 5529261"/>
              <a:gd name="connsiteX61" fmla="*/ 5529261 w 5529261"/>
              <a:gd name="connsiteY61" fmla="*/ 0 h 5529261"/>
              <a:gd name="connsiteX62" fmla="*/ 5529261 w 5529261"/>
              <a:gd name="connsiteY62" fmla="*/ 5529261 h 5529261"/>
              <a:gd name="connsiteX63" fmla="*/ 0 w 5529261"/>
              <a:gd name="connsiteY63" fmla="*/ 5529261 h 5529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529261" h="5529261">
                <a:moveTo>
                  <a:pt x="1932781" y="5384799"/>
                </a:moveTo>
                <a:cubicBezTo>
                  <a:pt x="1915583" y="5384799"/>
                  <a:pt x="1901824" y="5398668"/>
                  <a:pt x="1901824" y="5415508"/>
                </a:cubicBezTo>
                <a:cubicBezTo>
                  <a:pt x="1901824" y="5432844"/>
                  <a:pt x="1915583" y="5446712"/>
                  <a:pt x="1932781" y="5446712"/>
                </a:cubicBezTo>
                <a:cubicBezTo>
                  <a:pt x="1949487" y="5446712"/>
                  <a:pt x="1963737" y="5432844"/>
                  <a:pt x="1963737" y="5415508"/>
                </a:cubicBezTo>
                <a:cubicBezTo>
                  <a:pt x="1963737" y="5398668"/>
                  <a:pt x="1949487" y="5384799"/>
                  <a:pt x="1932781" y="5384799"/>
                </a:cubicBezTo>
                <a:close/>
                <a:moveTo>
                  <a:pt x="1647031" y="5384799"/>
                </a:moveTo>
                <a:cubicBezTo>
                  <a:pt x="1629833" y="5384799"/>
                  <a:pt x="1616074" y="5398668"/>
                  <a:pt x="1616074" y="5415508"/>
                </a:cubicBezTo>
                <a:cubicBezTo>
                  <a:pt x="1616074" y="5432844"/>
                  <a:pt x="1629833" y="5446712"/>
                  <a:pt x="1647031" y="5446712"/>
                </a:cubicBezTo>
                <a:cubicBezTo>
                  <a:pt x="1664229" y="5446712"/>
                  <a:pt x="1677987" y="5432844"/>
                  <a:pt x="1677987" y="5415508"/>
                </a:cubicBezTo>
                <a:cubicBezTo>
                  <a:pt x="1677987" y="5398668"/>
                  <a:pt x="1664229" y="5384799"/>
                  <a:pt x="1647031" y="5384799"/>
                </a:cubicBezTo>
                <a:close/>
                <a:moveTo>
                  <a:pt x="1361281" y="5384799"/>
                </a:moveTo>
                <a:cubicBezTo>
                  <a:pt x="1344083" y="5384799"/>
                  <a:pt x="1330324" y="5398668"/>
                  <a:pt x="1330324" y="5415508"/>
                </a:cubicBezTo>
                <a:cubicBezTo>
                  <a:pt x="1330324" y="5432844"/>
                  <a:pt x="1344083" y="5446712"/>
                  <a:pt x="1361281" y="5446712"/>
                </a:cubicBezTo>
                <a:cubicBezTo>
                  <a:pt x="1378479" y="5446712"/>
                  <a:pt x="1392237" y="5432844"/>
                  <a:pt x="1392237" y="5415508"/>
                </a:cubicBezTo>
                <a:cubicBezTo>
                  <a:pt x="1392237" y="5398668"/>
                  <a:pt x="1378479" y="5384799"/>
                  <a:pt x="1361281" y="5384799"/>
                </a:cubicBezTo>
                <a:close/>
                <a:moveTo>
                  <a:pt x="1075283" y="5384799"/>
                </a:moveTo>
                <a:cubicBezTo>
                  <a:pt x="1058443" y="5384799"/>
                  <a:pt x="1044574" y="5398668"/>
                  <a:pt x="1044574" y="5415508"/>
                </a:cubicBezTo>
                <a:cubicBezTo>
                  <a:pt x="1044574" y="5432844"/>
                  <a:pt x="1058443" y="5446712"/>
                  <a:pt x="1075283" y="5446712"/>
                </a:cubicBezTo>
                <a:cubicBezTo>
                  <a:pt x="1092619" y="5446712"/>
                  <a:pt x="1106488" y="5432844"/>
                  <a:pt x="1106488" y="5415508"/>
                </a:cubicBezTo>
                <a:cubicBezTo>
                  <a:pt x="1106488" y="5398668"/>
                  <a:pt x="1092619" y="5384799"/>
                  <a:pt x="1075283" y="5384799"/>
                </a:cubicBezTo>
                <a:close/>
                <a:moveTo>
                  <a:pt x="1932781" y="5099049"/>
                </a:moveTo>
                <a:cubicBezTo>
                  <a:pt x="1915583" y="5099049"/>
                  <a:pt x="1901824" y="5112918"/>
                  <a:pt x="1901824" y="5130253"/>
                </a:cubicBezTo>
                <a:cubicBezTo>
                  <a:pt x="1901824" y="5147094"/>
                  <a:pt x="1915583" y="5160962"/>
                  <a:pt x="1932781" y="5160962"/>
                </a:cubicBezTo>
                <a:cubicBezTo>
                  <a:pt x="1949487" y="5160962"/>
                  <a:pt x="1963737" y="5147094"/>
                  <a:pt x="1963737" y="5130253"/>
                </a:cubicBezTo>
                <a:cubicBezTo>
                  <a:pt x="1963737" y="5112918"/>
                  <a:pt x="1949487" y="5099049"/>
                  <a:pt x="1932781" y="5099049"/>
                </a:cubicBezTo>
                <a:close/>
                <a:moveTo>
                  <a:pt x="1647031" y="5099049"/>
                </a:moveTo>
                <a:cubicBezTo>
                  <a:pt x="1629833" y="5099049"/>
                  <a:pt x="1616074" y="5112918"/>
                  <a:pt x="1616074" y="5129758"/>
                </a:cubicBezTo>
                <a:cubicBezTo>
                  <a:pt x="1616074" y="5147094"/>
                  <a:pt x="1629833" y="5160962"/>
                  <a:pt x="1647031" y="5160962"/>
                </a:cubicBezTo>
                <a:cubicBezTo>
                  <a:pt x="1664229" y="5160962"/>
                  <a:pt x="1677987" y="5147094"/>
                  <a:pt x="1677987" y="5129758"/>
                </a:cubicBezTo>
                <a:cubicBezTo>
                  <a:pt x="1677987" y="5112918"/>
                  <a:pt x="1664229" y="5099049"/>
                  <a:pt x="1647031" y="5099049"/>
                </a:cubicBezTo>
                <a:close/>
                <a:moveTo>
                  <a:pt x="1361281" y="5099049"/>
                </a:moveTo>
                <a:cubicBezTo>
                  <a:pt x="1344083" y="5099049"/>
                  <a:pt x="1330325" y="5112918"/>
                  <a:pt x="1330325" y="5129758"/>
                </a:cubicBezTo>
                <a:cubicBezTo>
                  <a:pt x="1330325" y="5147094"/>
                  <a:pt x="1344083" y="5160962"/>
                  <a:pt x="1361281" y="5160962"/>
                </a:cubicBezTo>
                <a:cubicBezTo>
                  <a:pt x="1378479" y="5160962"/>
                  <a:pt x="1392238" y="5147094"/>
                  <a:pt x="1392238" y="5129758"/>
                </a:cubicBezTo>
                <a:cubicBezTo>
                  <a:pt x="1392238" y="5112918"/>
                  <a:pt x="1378479" y="5099049"/>
                  <a:pt x="1361281" y="5099049"/>
                </a:cubicBezTo>
                <a:close/>
                <a:moveTo>
                  <a:pt x="1075283" y="5099049"/>
                </a:moveTo>
                <a:cubicBezTo>
                  <a:pt x="1058443" y="5099049"/>
                  <a:pt x="1044575" y="5112918"/>
                  <a:pt x="1044575" y="5130253"/>
                </a:cubicBezTo>
                <a:cubicBezTo>
                  <a:pt x="1044575" y="5147094"/>
                  <a:pt x="1058443" y="5160962"/>
                  <a:pt x="1075283" y="5160962"/>
                </a:cubicBezTo>
                <a:cubicBezTo>
                  <a:pt x="1092619" y="5160962"/>
                  <a:pt x="1106488" y="5147094"/>
                  <a:pt x="1106488" y="5130253"/>
                </a:cubicBezTo>
                <a:cubicBezTo>
                  <a:pt x="1106488" y="5112918"/>
                  <a:pt x="1092619" y="5099049"/>
                  <a:pt x="1075283" y="5099049"/>
                </a:cubicBezTo>
                <a:close/>
                <a:moveTo>
                  <a:pt x="1932781" y="4813299"/>
                </a:moveTo>
                <a:cubicBezTo>
                  <a:pt x="1915583" y="4813299"/>
                  <a:pt x="1901824" y="4827168"/>
                  <a:pt x="1901824" y="4844008"/>
                </a:cubicBezTo>
                <a:cubicBezTo>
                  <a:pt x="1901824" y="4861344"/>
                  <a:pt x="1915583" y="4875212"/>
                  <a:pt x="1932781" y="4875212"/>
                </a:cubicBezTo>
                <a:cubicBezTo>
                  <a:pt x="1949487" y="4875212"/>
                  <a:pt x="1963737" y="4861344"/>
                  <a:pt x="1963737" y="4844008"/>
                </a:cubicBezTo>
                <a:cubicBezTo>
                  <a:pt x="1963737" y="4827168"/>
                  <a:pt x="1949487" y="4813299"/>
                  <a:pt x="1932781" y="4813299"/>
                </a:cubicBezTo>
                <a:close/>
                <a:moveTo>
                  <a:pt x="1647031" y="4813299"/>
                </a:moveTo>
                <a:cubicBezTo>
                  <a:pt x="1629833" y="4813299"/>
                  <a:pt x="1616074" y="4827168"/>
                  <a:pt x="1616074" y="4844008"/>
                </a:cubicBezTo>
                <a:cubicBezTo>
                  <a:pt x="1616074" y="4861344"/>
                  <a:pt x="1629833" y="4875212"/>
                  <a:pt x="1647031" y="4875212"/>
                </a:cubicBezTo>
                <a:cubicBezTo>
                  <a:pt x="1664229" y="4875212"/>
                  <a:pt x="1677987" y="4861344"/>
                  <a:pt x="1677987" y="4844008"/>
                </a:cubicBezTo>
                <a:cubicBezTo>
                  <a:pt x="1677987" y="4827168"/>
                  <a:pt x="1664229" y="4813299"/>
                  <a:pt x="1647031" y="4813299"/>
                </a:cubicBezTo>
                <a:close/>
                <a:moveTo>
                  <a:pt x="1361282" y="4813299"/>
                </a:moveTo>
                <a:cubicBezTo>
                  <a:pt x="1344084" y="4813299"/>
                  <a:pt x="1330325" y="4827168"/>
                  <a:pt x="1330325" y="4844008"/>
                </a:cubicBezTo>
                <a:cubicBezTo>
                  <a:pt x="1330325" y="4861344"/>
                  <a:pt x="1344084" y="4875212"/>
                  <a:pt x="1361282" y="4875212"/>
                </a:cubicBezTo>
                <a:cubicBezTo>
                  <a:pt x="1378479" y="4875212"/>
                  <a:pt x="1392238" y="4861344"/>
                  <a:pt x="1392238" y="4844008"/>
                </a:cubicBezTo>
                <a:cubicBezTo>
                  <a:pt x="1392238" y="4827168"/>
                  <a:pt x="1378479" y="4813299"/>
                  <a:pt x="1361282" y="4813299"/>
                </a:cubicBezTo>
                <a:close/>
                <a:moveTo>
                  <a:pt x="1075284" y="4813299"/>
                </a:moveTo>
                <a:cubicBezTo>
                  <a:pt x="1058444" y="4813299"/>
                  <a:pt x="1044575" y="4827168"/>
                  <a:pt x="1044575" y="4844008"/>
                </a:cubicBezTo>
                <a:cubicBezTo>
                  <a:pt x="1044575" y="4861344"/>
                  <a:pt x="1058444" y="4875212"/>
                  <a:pt x="1075284" y="4875212"/>
                </a:cubicBezTo>
                <a:cubicBezTo>
                  <a:pt x="1092619" y="4875212"/>
                  <a:pt x="1106488" y="4861344"/>
                  <a:pt x="1106488" y="4844008"/>
                </a:cubicBezTo>
                <a:cubicBezTo>
                  <a:pt x="1106488" y="4827168"/>
                  <a:pt x="1092619" y="4813299"/>
                  <a:pt x="1075284" y="4813299"/>
                </a:cubicBezTo>
                <a:close/>
                <a:moveTo>
                  <a:pt x="0" y="0"/>
                </a:moveTo>
                <a:lnTo>
                  <a:pt x="5529261" y="0"/>
                </a:lnTo>
                <a:lnTo>
                  <a:pt x="5529261" y="5529261"/>
                </a:lnTo>
                <a:lnTo>
                  <a:pt x="0" y="5529261"/>
                </a:lnTo>
                <a:close/>
              </a:path>
            </a:pathLst>
          </a:custGeom>
          <a:noFill/>
        </p:spPr>
        <p:txBody>
          <a:bodyPr wrap="square" lIns="251999" tIns="251999" rIns="36000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120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 importeren uit de Topicus foto bibliotheek. Open de Templafy plug-in en selecteer uit de images map de gewenste foto. Wil je een eigen foto toevoegen klik dan op het icoon in het midden van dit blok.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F84D4C-D8AD-F64E-A746-1855ECCA7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1796" y="757238"/>
            <a:ext cx="4934267" cy="962977"/>
          </a:xfrm>
          <a:prstGeom prst="rect">
            <a:avLst/>
          </a:prstGeom>
        </p:spPr>
        <p:txBody>
          <a:bodyPr/>
          <a:lstStyle>
            <a:lvl1pPr>
              <a:defRPr sz="1800" b="1" i="0">
                <a:latin typeface="Verdana" panose="020B060403050404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8269DFE-CBA1-3E49-A216-AB2B7B248D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46373" y="5237870"/>
            <a:ext cx="910444" cy="910444"/>
          </a:xfrm>
          <a:prstGeom prst="rect">
            <a:avLst/>
          </a:prstGeom>
        </p:spPr>
      </p:pic>
      <p:sp>
        <p:nvSpPr>
          <p:cNvPr id="20" name="AutoShape 3">
            <a:extLst>
              <a:ext uri="{FF2B5EF4-FFF2-40B4-BE49-F238E27FC236}">
                <a16:creationId xmlns:a16="http://schemas.microsoft.com/office/drawing/2014/main" id="{267781E0-7248-48DF-BB0C-04F28E10784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611313" y="5573713"/>
            <a:ext cx="9112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3A425501-200A-AB42-AB81-105672A553D2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266EC3E0-03E8-8E4F-9AA5-44ADAFFDA723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35DCBF8B-F8D7-904B-B8D1-B1D8B17289D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41796" y="1841570"/>
            <a:ext cx="4934267" cy="4108379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 baseline="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 baseline="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 baseline="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 sz="1600" baseline="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A4DCFFE1-E14C-9541-9E61-0FE6654C307D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701535009" name="image" descr="{&quot;templafy&quot;:{&quot;id&quot;:&quot;4ab3b373-34eb-4ba0-9055-032d7471ec9b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7" name="Rechthoek 8">
            <a:extLst>
              <a:ext uri="{FF2B5EF4-FFF2-40B4-BE49-F238E27FC236}">
                <a16:creationId xmlns:a16="http://schemas.microsoft.com/office/drawing/2014/main" id="{332DCD0C-F527-911A-8B0E-FEACF8F4D339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9">
            <a:extLst>
              <a:ext uri="{FF2B5EF4-FFF2-40B4-BE49-F238E27FC236}">
                <a16:creationId xmlns:a16="http://schemas.microsoft.com/office/drawing/2014/main" id="{1D7AAD71-C695-BC3B-F8CB-54CFF31242B6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Tijdelijke aanduiding voor dianummer 5">
            <a:extLst>
              <a:ext uri="{FF2B5EF4-FFF2-40B4-BE49-F238E27FC236}">
                <a16:creationId xmlns:a16="http://schemas.microsoft.com/office/drawing/2014/main" id="{04E20D6B-552C-09F3-5DB8-B0AA3CBEE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8190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8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ullets + 2 afbeeldingen link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301F7-AD1B-475D-A7B3-0DCD9D96D6A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F84D4C-D8AD-F64E-A746-1855ECCA7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944" y="757238"/>
            <a:ext cx="4832405" cy="962977"/>
          </a:xfrm>
          <a:prstGeom prst="rect">
            <a:avLst/>
          </a:prstGeom>
        </p:spPr>
        <p:txBody>
          <a:bodyPr/>
          <a:lstStyle>
            <a:lvl1pPr>
              <a:defRPr sz="1800" b="1" i="0">
                <a:latin typeface="Verdana" panose="020B060403050404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97ADA6A-10B1-874C-ADE9-72617591D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6163" y="1073202"/>
            <a:ext cx="1080659" cy="1080659"/>
          </a:xfrm>
          <a:prstGeom prst="rect">
            <a:avLst/>
          </a:prstGeom>
        </p:spPr>
      </p:pic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48FB392B-6E1E-44F6-B606-74C7D49BB0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55688" y="712788"/>
            <a:ext cx="2882900" cy="2881312"/>
          </a:xfrm>
          <a:custGeom>
            <a:avLst/>
            <a:gdLst>
              <a:gd name="connsiteX0" fmla="*/ 2727033 w 2882900"/>
              <a:gd name="connsiteY0" fmla="*/ 1374775 h 2881312"/>
              <a:gd name="connsiteX1" fmla="*/ 2690812 w 2882900"/>
              <a:gd name="connsiteY1" fmla="*/ 1411288 h 2881312"/>
              <a:gd name="connsiteX2" fmla="*/ 2727033 w 2882900"/>
              <a:gd name="connsiteY2" fmla="*/ 1447800 h 2881312"/>
              <a:gd name="connsiteX3" fmla="*/ 2763837 w 2882900"/>
              <a:gd name="connsiteY3" fmla="*/ 1411288 h 2881312"/>
              <a:gd name="connsiteX4" fmla="*/ 2727033 w 2882900"/>
              <a:gd name="connsiteY4" fmla="*/ 1374775 h 2881312"/>
              <a:gd name="connsiteX5" fmla="*/ 2727033 w 2882900"/>
              <a:gd name="connsiteY5" fmla="*/ 1035050 h 2881312"/>
              <a:gd name="connsiteX6" fmla="*/ 2690812 w 2882900"/>
              <a:gd name="connsiteY6" fmla="*/ 1071270 h 2881312"/>
              <a:gd name="connsiteX7" fmla="*/ 2727033 w 2882900"/>
              <a:gd name="connsiteY7" fmla="*/ 1108075 h 2881312"/>
              <a:gd name="connsiteX8" fmla="*/ 2763837 w 2882900"/>
              <a:gd name="connsiteY8" fmla="*/ 1071270 h 2881312"/>
              <a:gd name="connsiteX9" fmla="*/ 2727033 w 2882900"/>
              <a:gd name="connsiteY9" fmla="*/ 1035050 h 2881312"/>
              <a:gd name="connsiteX10" fmla="*/ 2727033 w 2882900"/>
              <a:gd name="connsiteY10" fmla="*/ 695325 h 2881312"/>
              <a:gd name="connsiteX11" fmla="*/ 2690812 w 2882900"/>
              <a:gd name="connsiteY11" fmla="*/ 732130 h 2881312"/>
              <a:gd name="connsiteX12" fmla="*/ 2727033 w 2882900"/>
              <a:gd name="connsiteY12" fmla="*/ 768350 h 2881312"/>
              <a:gd name="connsiteX13" fmla="*/ 2763837 w 2882900"/>
              <a:gd name="connsiteY13" fmla="*/ 732130 h 2881312"/>
              <a:gd name="connsiteX14" fmla="*/ 2727033 w 2882900"/>
              <a:gd name="connsiteY14" fmla="*/ 695325 h 2881312"/>
              <a:gd name="connsiteX15" fmla="*/ 2727033 w 2882900"/>
              <a:gd name="connsiteY15" fmla="*/ 357187 h 2881312"/>
              <a:gd name="connsiteX16" fmla="*/ 2690812 w 2882900"/>
              <a:gd name="connsiteY16" fmla="*/ 393407 h 2881312"/>
              <a:gd name="connsiteX17" fmla="*/ 2727033 w 2882900"/>
              <a:gd name="connsiteY17" fmla="*/ 430212 h 2881312"/>
              <a:gd name="connsiteX18" fmla="*/ 2763837 w 2882900"/>
              <a:gd name="connsiteY18" fmla="*/ 393407 h 2881312"/>
              <a:gd name="connsiteX19" fmla="*/ 2727033 w 2882900"/>
              <a:gd name="connsiteY19" fmla="*/ 357187 h 2881312"/>
              <a:gd name="connsiteX20" fmla="*/ 0 w 2882900"/>
              <a:gd name="connsiteY20" fmla="*/ 0 h 2881312"/>
              <a:gd name="connsiteX21" fmla="*/ 2882900 w 2882900"/>
              <a:gd name="connsiteY21" fmla="*/ 0 h 2881312"/>
              <a:gd name="connsiteX22" fmla="*/ 2882900 w 2882900"/>
              <a:gd name="connsiteY22" fmla="*/ 2309753 h 2881312"/>
              <a:gd name="connsiteX23" fmla="*/ 2231301 w 2882900"/>
              <a:gd name="connsiteY23" fmla="*/ 2309753 h 2881312"/>
              <a:gd name="connsiteX24" fmla="*/ 2231301 w 2882900"/>
              <a:gd name="connsiteY24" fmla="*/ 2881312 h 2881312"/>
              <a:gd name="connsiteX25" fmla="*/ 0 w 2882900"/>
              <a:gd name="connsiteY25" fmla="*/ 2881312 h 2881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82900" h="2881312">
                <a:moveTo>
                  <a:pt x="2727033" y="1374775"/>
                </a:moveTo>
                <a:cubicBezTo>
                  <a:pt x="2707170" y="1374775"/>
                  <a:pt x="2690812" y="1391003"/>
                  <a:pt x="2690812" y="1411288"/>
                </a:cubicBezTo>
                <a:cubicBezTo>
                  <a:pt x="2690812" y="1430993"/>
                  <a:pt x="2707170" y="1447800"/>
                  <a:pt x="2727033" y="1447800"/>
                </a:cubicBezTo>
                <a:cubicBezTo>
                  <a:pt x="2747480" y="1447800"/>
                  <a:pt x="2763837" y="1430993"/>
                  <a:pt x="2763837" y="1411288"/>
                </a:cubicBezTo>
                <a:cubicBezTo>
                  <a:pt x="2763837" y="1391003"/>
                  <a:pt x="2747480" y="1374775"/>
                  <a:pt x="2727033" y="1374775"/>
                </a:cubicBezTo>
                <a:close/>
                <a:moveTo>
                  <a:pt x="2727033" y="1035050"/>
                </a:moveTo>
                <a:cubicBezTo>
                  <a:pt x="2707170" y="1035050"/>
                  <a:pt x="2690812" y="1051408"/>
                  <a:pt x="2690812" y="1071270"/>
                </a:cubicBezTo>
                <a:cubicBezTo>
                  <a:pt x="2690812" y="1091717"/>
                  <a:pt x="2707170" y="1108075"/>
                  <a:pt x="2727033" y="1108075"/>
                </a:cubicBezTo>
                <a:cubicBezTo>
                  <a:pt x="2747480" y="1108075"/>
                  <a:pt x="2763837" y="1091717"/>
                  <a:pt x="2763837" y="1071270"/>
                </a:cubicBezTo>
                <a:cubicBezTo>
                  <a:pt x="2763837" y="1051408"/>
                  <a:pt x="2747480" y="1035050"/>
                  <a:pt x="2727033" y="1035050"/>
                </a:cubicBezTo>
                <a:close/>
                <a:moveTo>
                  <a:pt x="2727033" y="695325"/>
                </a:moveTo>
                <a:cubicBezTo>
                  <a:pt x="2707170" y="695325"/>
                  <a:pt x="2690812" y="711683"/>
                  <a:pt x="2690812" y="732130"/>
                </a:cubicBezTo>
                <a:cubicBezTo>
                  <a:pt x="2690812" y="751992"/>
                  <a:pt x="2707170" y="768350"/>
                  <a:pt x="2727033" y="768350"/>
                </a:cubicBezTo>
                <a:cubicBezTo>
                  <a:pt x="2747480" y="768350"/>
                  <a:pt x="2763837" y="751992"/>
                  <a:pt x="2763837" y="732130"/>
                </a:cubicBezTo>
                <a:cubicBezTo>
                  <a:pt x="2763837" y="711683"/>
                  <a:pt x="2747480" y="695325"/>
                  <a:pt x="2727033" y="695325"/>
                </a:cubicBezTo>
                <a:close/>
                <a:moveTo>
                  <a:pt x="2727033" y="357187"/>
                </a:moveTo>
                <a:cubicBezTo>
                  <a:pt x="2707170" y="357187"/>
                  <a:pt x="2690812" y="373545"/>
                  <a:pt x="2690812" y="393407"/>
                </a:cubicBezTo>
                <a:cubicBezTo>
                  <a:pt x="2690812" y="413854"/>
                  <a:pt x="2707170" y="430212"/>
                  <a:pt x="2727033" y="430212"/>
                </a:cubicBezTo>
                <a:cubicBezTo>
                  <a:pt x="2747480" y="430212"/>
                  <a:pt x="2763837" y="413854"/>
                  <a:pt x="2763837" y="393407"/>
                </a:cubicBezTo>
                <a:cubicBezTo>
                  <a:pt x="2763837" y="373545"/>
                  <a:pt x="2747480" y="357187"/>
                  <a:pt x="2727033" y="357187"/>
                </a:cubicBezTo>
                <a:close/>
                <a:moveTo>
                  <a:pt x="0" y="0"/>
                </a:moveTo>
                <a:lnTo>
                  <a:pt x="2882900" y="0"/>
                </a:lnTo>
                <a:lnTo>
                  <a:pt x="2882900" y="2309753"/>
                </a:lnTo>
                <a:lnTo>
                  <a:pt x="2231301" y="2309753"/>
                </a:lnTo>
                <a:lnTo>
                  <a:pt x="2231301" y="2881312"/>
                </a:lnTo>
                <a:lnTo>
                  <a:pt x="0" y="2881312"/>
                </a:lnTo>
                <a:close/>
              </a:path>
            </a:pathLst>
          </a:custGeom>
          <a:noFill/>
        </p:spPr>
        <p:txBody>
          <a:bodyPr wrap="square" lIns="251999" tIns="251999" rIns="36000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 importeren uit de Topicus foto bibliotheek. Open de Templafy plug-in en selecteer uit de images map de gewenste foto. Wil je een eigen foto toevoegen klik dan op het icoon in het midden van dit blok.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96530AF0-A736-4B7D-8849-14A3376CAF6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86988" y="3022541"/>
            <a:ext cx="3071839" cy="2762257"/>
          </a:xfrm>
          <a:prstGeom prst="rect">
            <a:avLst/>
          </a:prstGeom>
          <a:noFill/>
        </p:spPr>
        <p:txBody>
          <a:bodyPr wrap="square" lIns="251999" tIns="251999" rIns="36000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 importeren uit de Topicus foto bibliotheek. Open de Templafy plug-in en selecteer uit de images map de gewenste foto. Wil je een eigen foto toevoegen klik dan op het icoon in het midden van dit blok.</a:t>
            </a:r>
          </a:p>
        </p:txBody>
      </p:sp>
      <p:sp>
        <p:nvSpPr>
          <p:cNvPr id="26" name="AutoShape 3">
            <a:extLst>
              <a:ext uri="{FF2B5EF4-FFF2-40B4-BE49-F238E27FC236}">
                <a16:creationId xmlns:a16="http://schemas.microsoft.com/office/drawing/2014/main" id="{91316563-63CC-4F4D-AC6E-56A7818B6A3B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746500" y="1073150"/>
            <a:ext cx="108108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4" name="Rechthoek 11">
            <a:extLst>
              <a:ext uri="{FF2B5EF4-FFF2-40B4-BE49-F238E27FC236}">
                <a16:creationId xmlns:a16="http://schemas.microsoft.com/office/drawing/2014/main" id="{CD358F89-A008-AC41-BA56-664673441C9E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194787EB-BF87-EC48-A4DB-47A2E552369B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B9A83032-B73F-3D4A-813A-6EBA838DE52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829943" y="1841571"/>
            <a:ext cx="4832406" cy="3936658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230400" indent="0">
              <a:buClr>
                <a:schemeClr val="tx1"/>
              </a:buClr>
              <a:buFontTx/>
              <a:buNone/>
              <a:defRPr sz="1600"/>
            </a:lvl2pPr>
            <a:lvl3pPr marL="349200" indent="0">
              <a:buClr>
                <a:schemeClr val="tx1"/>
              </a:buClr>
              <a:buFontTx/>
              <a:buNone/>
              <a:defRPr sz="1600"/>
            </a:lvl3pPr>
            <a:lvl4pPr marL="1371600" indent="0">
              <a:buFontTx/>
              <a:buNone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D81315D0-20B9-BC4D-92ED-1181302AA003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130506614" name="image" descr="{&quot;templafy&quot;:{&quot;id&quot;:&quot;e95812f3-36d6-4f1f-9368-198cd6119eaf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8" name="Rechthoek 7">
            <a:extLst>
              <a:ext uri="{FF2B5EF4-FFF2-40B4-BE49-F238E27FC236}">
                <a16:creationId xmlns:a16="http://schemas.microsoft.com/office/drawing/2014/main" id="{6C9415B3-1B5E-248F-FE61-5D96AC459877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0" name="Rechthoek 7">
            <a:extLst>
              <a:ext uri="{FF2B5EF4-FFF2-40B4-BE49-F238E27FC236}">
                <a16:creationId xmlns:a16="http://schemas.microsoft.com/office/drawing/2014/main" id="{B4BF6F4C-C53D-EC7E-2774-5F4214675FA4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Tijdelijke aanduiding voor tekst 4">
            <a:extLst>
              <a:ext uri="{FF2B5EF4-FFF2-40B4-BE49-F238E27FC236}">
                <a16:creationId xmlns:a16="http://schemas.microsoft.com/office/drawing/2014/main" id="{C5F0B6AC-4D6E-BC3D-6A04-368C6DCBF2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34" name="Rechthoek 8">
            <a:extLst>
              <a:ext uri="{FF2B5EF4-FFF2-40B4-BE49-F238E27FC236}">
                <a16:creationId xmlns:a16="http://schemas.microsoft.com/office/drawing/2014/main" id="{E71AE233-6A44-94B2-38F9-5B86E59FC966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5" name="Rechthoek 9">
            <a:extLst>
              <a:ext uri="{FF2B5EF4-FFF2-40B4-BE49-F238E27FC236}">
                <a16:creationId xmlns:a16="http://schemas.microsoft.com/office/drawing/2014/main" id="{5AB82778-38B5-259E-D412-1F64944CF0EE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6" name="Tijdelijke aanduiding voor dianummer 5">
            <a:extLst>
              <a:ext uri="{FF2B5EF4-FFF2-40B4-BE49-F238E27FC236}">
                <a16:creationId xmlns:a16="http://schemas.microsoft.com/office/drawing/2014/main" id="{F1930E8E-2684-27B9-6C6C-2AB091A2A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2530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8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chte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F6F1D6-F731-4953-8F4C-F648FEBF34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6" name="Rechthoek 11">
            <a:extLst>
              <a:ext uri="{FF2B5EF4-FFF2-40B4-BE49-F238E27FC236}">
                <a16:creationId xmlns:a16="http://schemas.microsoft.com/office/drawing/2014/main" id="{6696CAE5-9266-524A-B515-2C1040D47D0D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5F61887E-B714-B74B-B069-37F94F7367C4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EAB94642-54DB-2C47-988E-C0C001920F4B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830536287" name="image" descr="{&quot;templafy&quot;:{&quot;id&quot;:&quot;a886e0c2-6a12-48a5-aee2-cf8ebe9f60e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3" name="Rechthoek 7">
            <a:extLst>
              <a:ext uri="{FF2B5EF4-FFF2-40B4-BE49-F238E27FC236}">
                <a16:creationId xmlns:a16="http://schemas.microsoft.com/office/drawing/2014/main" id="{B7843A3A-91F0-A5B7-C440-929006EE6AA4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7">
            <a:extLst>
              <a:ext uri="{FF2B5EF4-FFF2-40B4-BE49-F238E27FC236}">
                <a16:creationId xmlns:a16="http://schemas.microsoft.com/office/drawing/2014/main" id="{299120FD-B6ED-6DD8-3271-657BA59673D7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1796FC23-CF8C-92C0-54D4-5195685BEA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7" name="Rechthoek 8">
            <a:extLst>
              <a:ext uri="{FF2B5EF4-FFF2-40B4-BE49-F238E27FC236}">
                <a16:creationId xmlns:a16="http://schemas.microsoft.com/office/drawing/2014/main" id="{83D0AC63-9330-B439-3709-B9DC7006063A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8" name="Rechthoek 9">
            <a:extLst>
              <a:ext uri="{FF2B5EF4-FFF2-40B4-BE49-F238E27FC236}">
                <a16:creationId xmlns:a16="http://schemas.microsoft.com/office/drawing/2014/main" id="{4C9AD7B6-5DF0-7DE0-4AF1-7443207F796B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9" name="Tijdelijke aanduiding voor dianummer 5">
            <a:extLst>
              <a:ext uri="{FF2B5EF4-FFF2-40B4-BE49-F238E27FC236}">
                <a16:creationId xmlns:a16="http://schemas.microsoft.com/office/drawing/2014/main" id="{5413D533-F94A-80A9-17AC-15E226BDB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9646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hte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F6F1D6-F731-4953-8F4C-F648FEBF34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C46844BC-FA33-704C-824A-DCE7C8FDB2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3175" y="0"/>
            <a:ext cx="9267772" cy="6865495"/>
          </a:xfrm>
          <a:custGeom>
            <a:avLst/>
            <a:gdLst>
              <a:gd name="connsiteX0" fmla="*/ 0 w 9263063"/>
              <a:gd name="connsiteY0" fmla="*/ 0 h 6858000"/>
              <a:gd name="connsiteX1" fmla="*/ 8120040 w 9263063"/>
              <a:gd name="connsiteY1" fmla="*/ 0 h 6858000"/>
              <a:gd name="connsiteX2" fmla="*/ 9263063 w 9263063"/>
              <a:gd name="connsiteY2" fmla="*/ 1143023 h 6858000"/>
              <a:gd name="connsiteX3" fmla="*/ 9263063 w 9263063"/>
              <a:gd name="connsiteY3" fmla="*/ 6858000 h 6858000"/>
              <a:gd name="connsiteX4" fmla="*/ 0 w 9263063"/>
              <a:gd name="connsiteY4" fmla="*/ 6858000 h 6858000"/>
              <a:gd name="connsiteX5" fmla="*/ 0 w 9263063"/>
              <a:gd name="connsiteY5" fmla="*/ 0 h 6858000"/>
              <a:gd name="connsiteX0" fmla="*/ 0 w 9264596"/>
              <a:gd name="connsiteY0" fmla="*/ 0 h 6858000"/>
              <a:gd name="connsiteX1" fmla="*/ 9264596 w 9264596"/>
              <a:gd name="connsiteY1" fmla="*/ 0 h 6858000"/>
              <a:gd name="connsiteX2" fmla="*/ 9263063 w 9264596"/>
              <a:gd name="connsiteY2" fmla="*/ 1143023 h 6858000"/>
              <a:gd name="connsiteX3" fmla="*/ 9263063 w 9264596"/>
              <a:gd name="connsiteY3" fmla="*/ 6858000 h 6858000"/>
              <a:gd name="connsiteX4" fmla="*/ 0 w 9264596"/>
              <a:gd name="connsiteY4" fmla="*/ 6858000 h 6858000"/>
              <a:gd name="connsiteX5" fmla="*/ 0 w 9264596"/>
              <a:gd name="connsiteY5" fmla="*/ 0 h 6858000"/>
              <a:gd name="connsiteX0" fmla="*/ 10822 w 9275418"/>
              <a:gd name="connsiteY0" fmla="*/ 0 h 6858000"/>
              <a:gd name="connsiteX1" fmla="*/ 9275418 w 9275418"/>
              <a:gd name="connsiteY1" fmla="*/ 0 h 6858000"/>
              <a:gd name="connsiteX2" fmla="*/ 9273885 w 9275418"/>
              <a:gd name="connsiteY2" fmla="*/ 1143023 h 6858000"/>
              <a:gd name="connsiteX3" fmla="*/ 9273885 w 9275418"/>
              <a:gd name="connsiteY3" fmla="*/ 6858000 h 6858000"/>
              <a:gd name="connsiteX4" fmla="*/ 10822 w 9275418"/>
              <a:gd name="connsiteY4" fmla="*/ 6858000 h 6858000"/>
              <a:gd name="connsiteX5" fmla="*/ 0 w 9275418"/>
              <a:gd name="connsiteY5" fmla="*/ 3376246 h 6858000"/>
              <a:gd name="connsiteX6" fmla="*/ 10822 w 9275418"/>
              <a:gd name="connsiteY6" fmla="*/ 0 h 6858000"/>
              <a:gd name="connsiteX0" fmla="*/ 24 w 9264620"/>
              <a:gd name="connsiteY0" fmla="*/ 0 h 6858000"/>
              <a:gd name="connsiteX1" fmla="*/ 9264620 w 9264620"/>
              <a:gd name="connsiteY1" fmla="*/ 0 h 6858000"/>
              <a:gd name="connsiteX2" fmla="*/ 9263087 w 9264620"/>
              <a:gd name="connsiteY2" fmla="*/ 1143023 h 6858000"/>
              <a:gd name="connsiteX3" fmla="*/ 9263087 w 9264620"/>
              <a:gd name="connsiteY3" fmla="*/ 6858000 h 6858000"/>
              <a:gd name="connsiteX4" fmla="*/ 24 w 9264620"/>
              <a:gd name="connsiteY4" fmla="*/ 6858000 h 6858000"/>
              <a:gd name="connsiteX5" fmla="*/ 405822 w 9264620"/>
              <a:gd name="connsiteY5" fmla="*/ 3462816 h 6858000"/>
              <a:gd name="connsiteX6" fmla="*/ 24 w 9264620"/>
              <a:gd name="connsiteY6" fmla="*/ 0 h 6858000"/>
              <a:gd name="connsiteX0" fmla="*/ 405822 w 9264620"/>
              <a:gd name="connsiteY0" fmla="*/ 3462816 h 6858000"/>
              <a:gd name="connsiteX1" fmla="*/ 24 w 9264620"/>
              <a:gd name="connsiteY1" fmla="*/ 0 h 6858000"/>
              <a:gd name="connsiteX2" fmla="*/ 9264620 w 9264620"/>
              <a:gd name="connsiteY2" fmla="*/ 0 h 6858000"/>
              <a:gd name="connsiteX3" fmla="*/ 9263087 w 9264620"/>
              <a:gd name="connsiteY3" fmla="*/ 1143023 h 6858000"/>
              <a:gd name="connsiteX4" fmla="*/ 9263087 w 9264620"/>
              <a:gd name="connsiteY4" fmla="*/ 6858000 h 6858000"/>
              <a:gd name="connsiteX5" fmla="*/ 24 w 9264620"/>
              <a:gd name="connsiteY5" fmla="*/ 6858000 h 6858000"/>
              <a:gd name="connsiteX6" fmla="*/ 497262 w 9264620"/>
              <a:gd name="connsiteY6" fmla="*/ 3554256 h 6858000"/>
              <a:gd name="connsiteX0" fmla="*/ 405822 w 9264620"/>
              <a:gd name="connsiteY0" fmla="*/ 3462816 h 6858000"/>
              <a:gd name="connsiteX1" fmla="*/ 24 w 9264620"/>
              <a:gd name="connsiteY1" fmla="*/ 0 h 6858000"/>
              <a:gd name="connsiteX2" fmla="*/ 9264620 w 9264620"/>
              <a:gd name="connsiteY2" fmla="*/ 0 h 6858000"/>
              <a:gd name="connsiteX3" fmla="*/ 9263087 w 9264620"/>
              <a:gd name="connsiteY3" fmla="*/ 1143023 h 6858000"/>
              <a:gd name="connsiteX4" fmla="*/ 9263087 w 9264620"/>
              <a:gd name="connsiteY4" fmla="*/ 6858000 h 6858000"/>
              <a:gd name="connsiteX5" fmla="*/ 24 w 9264620"/>
              <a:gd name="connsiteY5" fmla="*/ 6858000 h 6858000"/>
              <a:gd name="connsiteX6" fmla="*/ 497262 w 9264620"/>
              <a:gd name="connsiteY6" fmla="*/ 3554256 h 6858000"/>
              <a:gd name="connsiteX7" fmla="*/ 405822 w 9264620"/>
              <a:gd name="connsiteY7" fmla="*/ 3462816 h 6858000"/>
              <a:gd name="connsiteX0" fmla="*/ 405822 w 9264620"/>
              <a:gd name="connsiteY0" fmla="*/ 3462816 h 6858000"/>
              <a:gd name="connsiteX1" fmla="*/ 24 w 9264620"/>
              <a:gd name="connsiteY1" fmla="*/ 0 h 6858000"/>
              <a:gd name="connsiteX2" fmla="*/ 9264620 w 9264620"/>
              <a:gd name="connsiteY2" fmla="*/ 0 h 6858000"/>
              <a:gd name="connsiteX3" fmla="*/ 9263087 w 9264620"/>
              <a:gd name="connsiteY3" fmla="*/ 1143023 h 6858000"/>
              <a:gd name="connsiteX4" fmla="*/ 9263087 w 9264620"/>
              <a:gd name="connsiteY4" fmla="*/ 6858000 h 6858000"/>
              <a:gd name="connsiteX5" fmla="*/ 24 w 9264620"/>
              <a:gd name="connsiteY5" fmla="*/ 6858000 h 6858000"/>
              <a:gd name="connsiteX6" fmla="*/ 497262 w 9264620"/>
              <a:gd name="connsiteY6" fmla="*/ 3554256 h 6858000"/>
              <a:gd name="connsiteX7" fmla="*/ 405822 w 9264620"/>
              <a:gd name="connsiteY7" fmla="*/ 3462816 h 6858000"/>
              <a:gd name="connsiteX0" fmla="*/ 1088 w 9264620"/>
              <a:gd name="connsiteY0" fmla="*/ 3432835 h 6858000"/>
              <a:gd name="connsiteX1" fmla="*/ 24 w 9264620"/>
              <a:gd name="connsiteY1" fmla="*/ 0 h 6858000"/>
              <a:gd name="connsiteX2" fmla="*/ 9264620 w 9264620"/>
              <a:gd name="connsiteY2" fmla="*/ 0 h 6858000"/>
              <a:gd name="connsiteX3" fmla="*/ 9263087 w 9264620"/>
              <a:gd name="connsiteY3" fmla="*/ 1143023 h 6858000"/>
              <a:gd name="connsiteX4" fmla="*/ 9263087 w 9264620"/>
              <a:gd name="connsiteY4" fmla="*/ 6858000 h 6858000"/>
              <a:gd name="connsiteX5" fmla="*/ 24 w 9264620"/>
              <a:gd name="connsiteY5" fmla="*/ 6858000 h 6858000"/>
              <a:gd name="connsiteX6" fmla="*/ 497262 w 9264620"/>
              <a:gd name="connsiteY6" fmla="*/ 3554256 h 6858000"/>
              <a:gd name="connsiteX7" fmla="*/ 1088 w 9264620"/>
              <a:gd name="connsiteY7" fmla="*/ 3432835 h 6858000"/>
              <a:gd name="connsiteX0" fmla="*/ 1124 w 9264656"/>
              <a:gd name="connsiteY0" fmla="*/ 3432835 h 6858000"/>
              <a:gd name="connsiteX1" fmla="*/ 60 w 9264656"/>
              <a:gd name="connsiteY1" fmla="*/ 0 h 6858000"/>
              <a:gd name="connsiteX2" fmla="*/ 9264656 w 9264656"/>
              <a:gd name="connsiteY2" fmla="*/ 0 h 6858000"/>
              <a:gd name="connsiteX3" fmla="*/ 9263123 w 9264656"/>
              <a:gd name="connsiteY3" fmla="*/ 1143023 h 6858000"/>
              <a:gd name="connsiteX4" fmla="*/ 9263123 w 9264656"/>
              <a:gd name="connsiteY4" fmla="*/ 6858000 h 6858000"/>
              <a:gd name="connsiteX5" fmla="*/ 60 w 9264656"/>
              <a:gd name="connsiteY5" fmla="*/ 6858000 h 6858000"/>
              <a:gd name="connsiteX6" fmla="*/ 242466 w 9264656"/>
              <a:gd name="connsiteY6" fmla="*/ 3426839 h 6858000"/>
              <a:gd name="connsiteX7" fmla="*/ 1124 w 9264656"/>
              <a:gd name="connsiteY7" fmla="*/ 3432835 h 6858000"/>
              <a:gd name="connsiteX0" fmla="*/ 656972 w 9920504"/>
              <a:gd name="connsiteY0" fmla="*/ 3432835 h 6858000"/>
              <a:gd name="connsiteX1" fmla="*/ 655908 w 9920504"/>
              <a:gd name="connsiteY1" fmla="*/ 0 h 6858000"/>
              <a:gd name="connsiteX2" fmla="*/ 9920504 w 9920504"/>
              <a:gd name="connsiteY2" fmla="*/ 0 h 6858000"/>
              <a:gd name="connsiteX3" fmla="*/ 9918971 w 9920504"/>
              <a:gd name="connsiteY3" fmla="*/ 1143023 h 6858000"/>
              <a:gd name="connsiteX4" fmla="*/ 9918971 w 9920504"/>
              <a:gd name="connsiteY4" fmla="*/ 6858000 h 6858000"/>
              <a:gd name="connsiteX5" fmla="*/ 655908 w 9920504"/>
              <a:gd name="connsiteY5" fmla="*/ 6858000 h 6858000"/>
              <a:gd name="connsiteX6" fmla="*/ 775828 w 9920504"/>
              <a:gd name="connsiteY6" fmla="*/ 4661941 h 6858000"/>
              <a:gd name="connsiteX7" fmla="*/ 898314 w 9920504"/>
              <a:gd name="connsiteY7" fmla="*/ 3426839 h 6858000"/>
              <a:gd name="connsiteX8" fmla="*/ 656972 w 9920504"/>
              <a:gd name="connsiteY8" fmla="*/ 3432835 h 6858000"/>
              <a:gd name="connsiteX0" fmla="*/ 629074 w 9892606"/>
              <a:gd name="connsiteY0" fmla="*/ 3432835 h 6858000"/>
              <a:gd name="connsiteX1" fmla="*/ 628010 w 9892606"/>
              <a:gd name="connsiteY1" fmla="*/ 0 h 6858000"/>
              <a:gd name="connsiteX2" fmla="*/ 9892606 w 9892606"/>
              <a:gd name="connsiteY2" fmla="*/ 0 h 6858000"/>
              <a:gd name="connsiteX3" fmla="*/ 9891073 w 9892606"/>
              <a:gd name="connsiteY3" fmla="*/ 1143023 h 6858000"/>
              <a:gd name="connsiteX4" fmla="*/ 9891073 w 9892606"/>
              <a:gd name="connsiteY4" fmla="*/ 6858000 h 6858000"/>
              <a:gd name="connsiteX5" fmla="*/ 628010 w 9892606"/>
              <a:gd name="connsiteY5" fmla="*/ 6858000 h 6858000"/>
              <a:gd name="connsiteX6" fmla="*/ 867852 w 9892606"/>
              <a:gd name="connsiteY6" fmla="*/ 4489554 h 6858000"/>
              <a:gd name="connsiteX7" fmla="*/ 870416 w 9892606"/>
              <a:gd name="connsiteY7" fmla="*/ 3426839 h 6858000"/>
              <a:gd name="connsiteX8" fmla="*/ 629074 w 9892606"/>
              <a:gd name="connsiteY8" fmla="*/ 3432835 h 6858000"/>
              <a:gd name="connsiteX0" fmla="*/ 629074 w 9892606"/>
              <a:gd name="connsiteY0" fmla="*/ 3432835 h 6858000"/>
              <a:gd name="connsiteX1" fmla="*/ 628010 w 9892606"/>
              <a:gd name="connsiteY1" fmla="*/ 0 h 6858000"/>
              <a:gd name="connsiteX2" fmla="*/ 9892606 w 9892606"/>
              <a:gd name="connsiteY2" fmla="*/ 0 h 6858000"/>
              <a:gd name="connsiteX3" fmla="*/ 9891073 w 9892606"/>
              <a:gd name="connsiteY3" fmla="*/ 1143023 h 6858000"/>
              <a:gd name="connsiteX4" fmla="*/ 9891073 w 9892606"/>
              <a:gd name="connsiteY4" fmla="*/ 6858000 h 6858000"/>
              <a:gd name="connsiteX5" fmla="*/ 628010 w 9892606"/>
              <a:gd name="connsiteY5" fmla="*/ 6858000 h 6858000"/>
              <a:gd name="connsiteX6" fmla="*/ 867852 w 9892606"/>
              <a:gd name="connsiteY6" fmla="*/ 4489554 h 6858000"/>
              <a:gd name="connsiteX7" fmla="*/ 870416 w 9892606"/>
              <a:gd name="connsiteY7" fmla="*/ 3426839 h 6858000"/>
              <a:gd name="connsiteX8" fmla="*/ 629074 w 9892606"/>
              <a:gd name="connsiteY8" fmla="*/ 3432835 h 6858000"/>
              <a:gd name="connsiteX0" fmla="*/ 1064 w 9264596"/>
              <a:gd name="connsiteY0" fmla="*/ 3432835 h 6858000"/>
              <a:gd name="connsiteX1" fmla="*/ 0 w 9264596"/>
              <a:gd name="connsiteY1" fmla="*/ 0 h 6858000"/>
              <a:gd name="connsiteX2" fmla="*/ 9264596 w 9264596"/>
              <a:gd name="connsiteY2" fmla="*/ 0 h 6858000"/>
              <a:gd name="connsiteX3" fmla="*/ 9263063 w 9264596"/>
              <a:gd name="connsiteY3" fmla="*/ 1143023 h 6858000"/>
              <a:gd name="connsiteX4" fmla="*/ 9263063 w 9264596"/>
              <a:gd name="connsiteY4" fmla="*/ 6858000 h 6858000"/>
              <a:gd name="connsiteX5" fmla="*/ 0 w 9264596"/>
              <a:gd name="connsiteY5" fmla="*/ 6858000 h 6858000"/>
              <a:gd name="connsiteX6" fmla="*/ 239842 w 9264596"/>
              <a:gd name="connsiteY6" fmla="*/ 4489554 h 6858000"/>
              <a:gd name="connsiteX7" fmla="*/ 242406 w 9264596"/>
              <a:gd name="connsiteY7" fmla="*/ 3426839 h 6858000"/>
              <a:gd name="connsiteX8" fmla="*/ 1064 w 9264596"/>
              <a:gd name="connsiteY8" fmla="*/ 3432835 h 6858000"/>
              <a:gd name="connsiteX0" fmla="*/ 1064 w 9264596"/>
              <a:gd name="connsiteY0" fmla="*/ 3432835 h 6858000"/>
              <a:gd name="connsiteX1" fmla="*/ 0 w 9264596"/>
              <a:gd name="connsiteY1" fmla="*/ 0 h 6858000"/>
              <a:gd name="connsiteX2" fmla="*/ 9264596 w 9264596"/>
              <a:gd name="connsiteY2" fmla="*/ 0 h 6858000"/>
              <a:gd name="connsiteX3" fmla="*/ 9263063 w 9264596"/>
              <a:gd name="connsiteY3" fmla="*/ 1143023 h 6858000"/>
              <a:gd name="connsiteX4" fmla="*/ 9263063 w 9264596"/>
              <a:gd name="connsiteY4" fmla="*/ 6858000 h 6858000"/>
              <a:gd name="connsiteX5" fmla="*/ 0 w 9264596"/>
              <a:gd name="connsiteY5" fmla="*/ 6858000 h 6858000"/>
              <a:gd name="connsiteX6" fmla="*/ 209861 w 9264596"/>
              <a:gd name="connsiteY6" fmla="*/ 4699416 h 6858000"/>
              <a:gd name="connsiteX7" fmla="*/ 239842 w 9264596"/>
              <a:gd name="connsiteY7" fmla="*/ 4489554 h 6858000"/>
              <a:gd name="connsiteX8" fmla="*/ 242406 w 9264596"/>
              <a:gd name="connsiteY8" fmla="*/ 3426839 h 6858000"/>
              <a:gd name="connsiteX9" fmla="*/ 1064 w 9264596"/>
              <a:gd name="connsiteY9" fmla="*/ 3432835 h 6858000"/>
              <a:gd name="connsiteX0" fmla="*/ 1065 w 9264597"/>
              <a:gd name="connsiteY0" fmla="*/ 3432835 h 6858000"/>
              <a:gd name="connsiteX1" fmla="*/ 1 w 9264597"/>
              <a:gd name="connsiteY1" fmla="*/ 0 h 6858000"/>
              <a:gd name="connsiteX2" fmla="*/ 9264597 w 9264597"/>
              <a:gd name="connsiteY2" fmla="*/ 0 h 6858000"/>
              <a:gd name="connsiteX3" fmla="*/ 9263064 w 9264597"/>
              <a:gd name="connsiteY3" fmla="*/ 1143023 h 6858000"/>
              <a:gd name="connsiteX4" fmla="*/ 9263064 w 9264597"/>
              <a:gd name="connsiteY4" fmla="*/ 6858000 h 6858000"/>
              <a:gd name="connsiteX5" fmla="*/ 1 w 9264597"/>
              <a:gd name="connsiteY5" fmla="*/ 6858000 h 6858000"/>
              <a:gd name="connsiteX6" fmla="*/ 0 w 9264597"/>
              <a:gd name="connsiteY6" fmla="*/ 4512039 h 6858000"/>
              <a:gd name="connsiteX7" fmla="*/ 239843 w 9264597"/>
              <a:gd name="connsiteY7" fmla="*/ 4489554 h 6858000"/>
              <a:gd name="connsiteX8" fmla="*/ 242407 w 9264597"/>
              <a:gd name="connsiteY8" fmla="*/ 3426839 h 6858000"/>
              <a:gd name="connsiteX9" fmla="*/ 1065 w 9264597"/>
              <a:gd name="connsiteY9" fmla="*/ 3432835 h 6858000"/>
              <a:gd name="connsiteX0" fmla="*/ 689720 w 9953252"/>
              <a:gd name="connsiteY0" fmla="*/ 3432835 h 6858000"/>
              <a:gd name="connsiteX1" fmla="*/ 688656 w 9953252"/>
              <a:gd name="connsiteY1" fmla="*/ 0 h 6858000"/>
              <a:gd name="connsiteX2" fmla="*/ 9953252 w 9953252"/>
              <a:gd name="connsiteY2" fmla="*/ 0 h 6858000"/>
              <a:gd name="connsiteX3" fmla="*/ 9951719 w 9953252"/>
              <a:gd name="connsiteY3" fmla="*/ 1143023 h 6858000"/>
              <a:gd name="connsiteX4" fmla="*/ 9951719 w 9953252"/>
              <a:gd name="connsiteY4" fmla="*/ 6858000 h 6858000"/>
              <a:gd name="connsiteX5" fmla="*/ 688656 w 9953252"/>
              <a:gd name="connsiteY5" fmla="*/ 6858000 h 6858000"/>
              <a:gd name="connsiteX6" fmla="*/ 681161 w 9953252"/>
              <a:gd name="connsiteY6" fmla="*/ 5771213 h 6858000"/>
              <a:gd name="connsiteX7" fmla="*/ 688655 w 9953252"/>
              <a:gd name="connsiteY7" fmla="*/ 4512039 h 6858000"/>
              <a:gd name="connsiteX8" fmla="*/ 928498 w 9953252"/>
              <a:gd name="connsiteY8" fmla="*/ 4489554 h 6858000"/>
              <a:gd name="connsiteX9" fmla="*/ 931062 w 9953252"/>
              <a:gd name="connsiteY9" fmla="*/ 3426839 h 6858000"/>
              <a:gd name="connsiteX10" fmla="*/ 689720 w 9953252"/>
              <a:gd name="connsiteY10" fmla="*/ 3432835 h 6858000"/>
              <a:gd name="connsiteX0" fmla="*/ 21554 w 9285086"/>
              <a:gd name="connsiteY0" fmla="*/ 3432835 h 6858000"/>
              <a:gd name="connsiteX1" fmla="*/ 20490 w 9285086"/>
              <a:gd name="connsiteY1" fmla="*/ 0 h 6858000"/>
              <a:gd name="connsiteX2" fmla="*/ 9285086 w 9285086"/>
              <a:gd name="connsiteY2" fmla="*/ 0 h 6858000"/>
              <a:gd name="connsiteX3" fmla="*/ 9283553 w 9285086"/>
              <a:gd name="connsiteY3" fmla="*/ 1143023 h 6858000"/>
              <a:gd name="connsiteX4" fmla="*/ 9283553 w 9285086"/>
              <a:gd name="connsiteY4" fmla="*/ 6858000 h 6858000"/>
              <a:gd name="connsiteX5" fmla="*/ 20490 w 9285086"/>
              <a:gd name="connsiteY5" fmla="*/ 6858000 h 6858000"/>
              <a:gd name="connsiteX6" fmla="*/ 12995 w 9285086"/>
              <a:gd name="connsiteY6" fmla="*/ 5771213 h 6858000"/>
              <a:gd name="connsiteX7" fmla="*/ 20489 w 9285086"/>
              <a:gd name="connsiteY7" fmla="*/ 4512039 h 6858000"/>
              <a:gd name="connsiteX8" fmla="*/ 260332 w 9285086"/>
              <a:gd name="connsiteY8" fmla="*/ 4489554 h 6858000"/>
              <a:gd name="connsiteX9" fmla="*/ 262896 w 9285086"/>
              <a:gd name="connsiteY9" fmla="*/ 3426839 h 6858000"/>
              <a:gd name="connsiteX10" fmla="*/ 21554 w 9285086"/>
              <a:gd name="connsiteY10" fmla="*/ 3432835 h 6858000"/>
              <a:gd name="connsiteX0" fmla="*/ 694478 w 9958010"/>
              <a:gd name="connsiteY0" fmla="*/ 3432835 h 6858000"/>
              <a:gd name="connsiteX1" fmla="*/ 693414 w 9958010"/>
              <a:gd name="connsiteY1" fmla="*/ 0 h 6858000"/>
              <a:gd name="connsiteX2" fmla="*/ 9958010 w 9958010"/>
              <a:gd name="connsiteY2" fmla="*/ 0 h 6858000"/>
              <a:gd name="connsiteX3" fmla="*/ 9956477 w 9958010"/>
              <a:gd name="connsiteY3" fmla="*/ 1143023 h 6858000"/>
              <a:gd name="connsiteX4" fmla="*/ 9956477 w 9958010"/>
              <a:gd name="connsiteY4" fmla="*/ 6858000 h 6858000"/>
              <a:gd name="connsiteX5" fmla="*/ 693414 w 9958010"/>
              <a:gd name="connsiteY5" fmla="*/ 6858000 h 6858000"/>
              <a:gd name="connsiteX6" fmla="*/ 670929 w 9958010"/>
              <a:gd name="connsiteY6" fmla="*/ 5981075 h 6858000"/>
              <a:gd name="connsiteX7" fmla="*/ 685919 w 9958010"/>
              <a:gd name="connsiteY7" fmla="*/ 5771213 h 6858000"/>
              <a:gd name="connsiteX8" fmla="*/ 693413 w 9958010"/>
              <a:gd name="connsiteY8" fmla="*/ 4512039 h 6858000"/>
              <a:gd name="connsiteX9" fmla="*/ 933256 w 9958010"/>
              <a:gd name="connsiteY9" fmla="*/ 4489554 h 6858000"/>
              <a:gd name="connsiteX10" fmla="*/ 935820 w 9958010"/>
              <a:gd name="connsiteY10" fmla="*/ 3426839 h 6858000"/>
              <a:gd name="connsiteX11" fmla="*/ 694478 w 9958010"/>
              <a:gd name="connsiteY11" fmla="*/ 3432835 h 6858000"/>
              <a:gd name="connsiteX0" fmla="*/ 23637 w 9287169"/>
              <a:gd name="connsiteY0" fmla="*/ 3432835 h 6858000"/>
              <a:gd name="connsiteX1" fmla="*/ 22573 w 9287169"/>
              <a:gd name="connsiteY1" fmla="*/ 0 h 6858000"/>
              <a:gd name="connsiteX2" fmla="*/ 9287169 w 9287169"/>
              <a:gd name="connsiteY2" fmla="*/ 0 h 6858000"/>
              <a:gd name="connsiteX3" fmla="*/ 9285636 w 9287169"/>
              <a:gd name="connsiteY3" fmla="*/ 1143023 h 6858000"/>
              <a:gd name="connsiteX4" fmla="*/ 9285636 w 9287169"/>
              <a:gd name="connsiteY4" fmla="*/ 6858000 h 6858000"/>
              <a:gd name="connsiteX5" fmla="*/ 22573 w 9287169"/>
              <a:gd name="connsiteY5" fmla="*/ 6858000 h 6858000"/>
              <a:gd name="connsiteX6" fmla="*/ 88 w 9287169"/>
              <a:gd name="connsiteY6" fmla="*/ 5981075 h 6858000"/>
              <a:gd name="connsiteX7" fmla="*/ 15078 w 9287169"/>
              <a:gd name="connsiteY7" fmla="*/ 5771213 h 6858000"/>
              <a:gd name="connsiteX8" fmla="*/ 22572 w 9287169"/>
              <a:gd name="connsiteY8" fmla="*/ 4512039 h 6858000"/>
              <a:gd name="connsiteX9" fmla="*/ 262415 w 9287169"/>
              <a:gd name="connsiteY9" fmla="*/ 4489554 h 6858000"/>
              <a:gd name="connsiteX10" fmla="*/ 264979 w 9287169"/>
              <a:gd name="connsiteY10" fmla="*/ 3426839 h 6858000"/>
              <a:gd name="connsiteX11" fmla="*/ 23637 w 9287169"/>
              <a:gd name="connsiteY11" fmla="*/ 3432835 h 6858000"/>
              <a:gd name="connsiteX0" fmla="*/ 21554 w 9285086"/>
              <a:gd name="connsiteY0" fmla="*/ 3432835 h 6858000"/>
              <a:gd name="connsiteX1" fmla="*/ 20490 w 9285086"/>
              <a:gd name="connsiteY1" fmla="*/ 0 h 6858000"/>
              <a:gd name="connsiteX2" fmla="*/ 9285086 w 9285086"/>
              <a:gd name="connsiteY2" fmla="*/ 0 h 6858000"/>
              <a:gd name="connsiteX3" fmla="*/ 9283553 w 9285086"/>
              <a:gd name="connsiteY3" fmla="*/ 1143023 h 6858000"/>
              <a:gd name="connsiteX4" fmla="*/ 9283553 w 9285086"/>
              <a:gd name="connsiteY4" fmla="*/ 6858000 h 6858000"/>
              <a:gd name="connsiteX5" fmla="*/ 20490 w 9285086"/>
              <a:gd name="connsiteY5" fmla="*/ 6858000 h 6858000"/>
              <a:gd name="connsiteX6" fmla="*/ 260333 w 9285086"/>
              <a:gd name="connsiteY6" fmla="*/ 5853659 h 6858000"/>
              <a:gd name="connsiteX7" fmla="*/ 12995 w 9285086"/>
              <a:gd name="connsiteY7" fmla="*/ 5771213 h 6858000"/>
              <a:gd name="connsiteX8" fmla="*/ 20489 w 9285086"/>
              <a:gd name="connsiteY8" fmla="*/ 4512039 h 6858000"/>
              <a:gd name="connsiteX9" fmla="*/ 260332 w 9285086"/>
              <a:gd name="connsiteY9" fmla="*/ 4489554 h 6858000"/>
              <a:gd name="connsiteX10" fmla="*/ 262896 w 9285086"/>
              <a:gd name="connsiteY10" fmla="*/ 3426839 h 6858000"/>
              <a:gd name="connsiteX11" fmla="*/ 21554 w 9285086"/>
              <a:gd name="connsiteY11" fmla="*/ 3432835 h 6858000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20490 w 9285086"/>
              <a:gd name="connsiteY6" fmla="*/ 6858000 h 6865495"/>
              <a:gd name="connsiteX7" fmla="*/ 260333 w 9285086"/>
              <a:gd name="connsiteY7" fmla="*/ 5853659 h 6865495"/>
              <a:gd name="connsiteX8" fmla="*/ 12995 w 9285086"/>
              <a:gd name="connsiteY8" fmla="*/ 5771213 h 6865495"/>
              <a:gd name="connsiteX9" fmla="*/ 20489 w 9285086"/>
              <a:gd name="connsiteY9" fmla="*/ 4512039 h 6865495"/>
              <a:gd name="connsiteX10" fmla="*/ 260332 w 9285086"/>
              <a:gd name="connsiteY10" fmla="*/ 4489554 h 6865495"/>
              <a:gd name="connsiteX11" fmla="*/ 262896 w 9285086"/>
              <a:gd name="connsiteY11" fmla="*/ 3426839 h 6865495"/>
              <a:gd name="connsiteX12" fmla="*/ 21554 w 9285086"/>
              <a:gd name="connsiteY12" fmla="*/ 3432835 h 6865495"/>
              <a:gd name="connsiteX0" fmla="*/ 21554 w 9285086"/>
              <a:gd name="connsiteY0" fmla="*/ 3432835 h 6872990"/>
              <a:gd name="connsiteX1" fmla="*/ 20490 w 9285086"/>
              <a:gd name="connsiteY1" fmla="*/ 0 h 6872990"/>
              <a:gd name="connsiteX2" fmla="*/ 9285086 w 9285086"/>
              <a:gd name="connsiteY2" fmla="*/ 0 h 6872990"/>
              <a:gd name="connsiteX3" fmla="*/ 9283553 w 9285086"/>
              <a:gd name="connsiteY3" fmla="*/ 1143023 h 6872990"/>
              <a:gd name="connsiteX4" fmla="*/ 9283553 w 9285086"/>
              <a:gd name="connsiteY4" fmla="*/ 6858000 h 6872990"/>
              <a:gd name="connsiteX5" fmla="*/ 1084791 w 9285086"/>
              <a:gd name="connsiteY5" fmla="*/ 6865495 h 6872990"/>
              <a:gd name="connsiteX6" fmla="*/ 889919 w 9285086"/>
              <a:gd name="connsiteY6" fmla="*/ 6872990 h 6872990"/>
              <a:gd name="connsiteX7" fmla="*/ 20490 w 9285086"/>
              <a:gd name="connsiteY7" fmla="*/ 6858000 h 6872990"/>
              <a:gd name="connsiteX8" fmla="*/ 260333 w 9285086"/>
              <a:gd name="connsiteY8" fmla="*/ 5853659 h 6872990"/>
              <a:gd name="connsiteX9" fmla="*/ 12995 w 9285086"/>
              <a:gd name="connsiteY9" fmla="*/ 5771213 h 6872990"/>
              <a:gd name="connsiteX10" fmla="*/ 20489 w 9285086"/>
              <a:gd name="connsiteY10" fmla="*/ 4512039 h 6872990"/>
              <a:gd name="connsiteX11" fmla="*/ 260332 w 9285086"/>
              <a:gd name="connsiteY11" fmla="*/ 4489554 h 6872990"/>
              <a:gd name="connsiteX12" fmla="*/ 262896 w 9285086"/>
              <a:gd name="connsiteY12" fmla="*/ 3426839 h 6872990"/>
              <a:gd name="connsiteX13" fmla="*/ 21554 w 9285086"/>
              <a:gd name="connsiteY13" fmla="*/ 3432835 h 6872990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0490 w 9285086"/>
              <a:gd name="connsiteY7" fmla="*/ 6858000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260332 w 9285086"/>
              <a:gd name="connsiteY11" fmla="*/ 4489554 h 6865495"/>
              <a:gd name="connsiteX12" fmla="*/ 262896 w 9285086"/>
              <a:gd name="connsiteY12" fmla="*/ 3426839 h 6865495"/>
              <a:gd name="connsiteX13" fmla="*/ 21554 w 9285086"/>
              <a:gd name="connsiteY13" fmla="*/ 3432835 h 6865495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60332 w 9285086"/>
              <a:gd name="connsiteY7" fmla="*/ 6625652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260332 w 9285086"/>
              <a:gd name="connsiteY11" fmla="*/ 4489554 h 6865495"/>
              <a:gd name="connsiteX12" fmla="*/ 262896 w 9285086"/>
              <a:gd name="connsiteY12" fmla="*/ 3426839 h 6865495"/>
              <a:gd name="connsiteX13" fmla="*/ 21554 w 9285086"/>
              <a:gd name="connsiteY13" fmla="*/ 3432835 h 6865495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60332 w 9285086"/>
              <a:gd name="connsiteY7" fmla="*/ 6625652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260332 w 9285086"/>
              <a:gd name="connsiteY11" fmla="*/ 4489554 h 6865495"/>
              <a:gd name="connsiteX12" fmla="*/ 262896 w 9285086"/>
              <a:gd name="connsiteY12" fmla="*/ 3426839 h 6865495"/>
              <a:gd name="connsiteX13" fmla="*/ 21554 w 9285086"/>
              <a:gd name="connsiteY13" fmla="*/ 3432835 h 6865495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60332 w 9285086"/>
              <a:gd name="connsiteY7" fmla="*/ 6625652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260332 w 9285086"/>
              <a:gd name="connsiteY11" fmla="*/ 4489554 h 6865495"/>
              <a:gd name="connsiteX12" fmla="*/ 202571 w 9285086"/>
              <a:gd name="connsiteY12" fmla="*/ 3518914 h 6865495"/>
              <a:gd name="connsiteX13" fmla="*/ 21554 w 9285086"/>
              <a:gd name="connsiteY13" fmla="*/ 3432835 h 6865495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60332 w 9285086"/>
              <a:gd name="connsiteY7" fmla="*/ 6625652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184132 w 9285086"/>
              <a:gd name="connsiteY11" fmla="*/ 4400654 h 6865495"/>
              <a:gd name="connsiteX12" fmla="*/ 202571 w 9285086"/>
              <a:gd name="connsiteY12" fmla="*/ 3518914 h 6865495"/>
              <a:gd name="connsiteX13" fmla="*/ 21554 w 9285086"/>
              <a:gd name="connsiteY13" fmla="*/ 3432835 h 6865495"/>
              <a:gd name="connsiteX0" fmla="*/ 8559 w 9272091"/>
              <a:gd name="connsiteY0" fmla="*/ 3432835 h 6865495"/>
              <a:gd name="connsiteX1" fmla="*/ 7495 w 9272091"/>
              <a:gd name="connsiteY1" fmla="*/ 0 h 6865495"/>
              <a:gd name="connsiteX2" fmla="*/ 9272091 w 9272091"/>
              <a:gd name="connsiteY2" fmla="*/ 0 h 6865495"/>
              <a:gd name="connsiteX3" fmla="*/ 9270558 w 9272091"/>
              <a:gd name="connsiteY3" fmla="*/ 1143023 h 6865495"/>
              <a:gd name="connsiteX4" fmla="*/ 9270558 w 9272091"/>
              <a:gd name="connsiteY4" fmla="*/ 6858000 h 6865495"/>
              <a:gd name="connsiteX5" fmla="*/ 1071796 w 9272091"/>
              <a:gd name="connsiteY5" fmla="*/ 6865495 h 6865495"/>
              <a:gd name="connsiteX6" fmla="*/ 1086787 w 9272091"/>
              <a:gd name="connsiteY6" fmla="*/ 6595672 h 6865495"/>
              <a:gd name="connsiteX7" fmla="*/ 247337 w 9272091"/>
              <a:gd name="connsiteY7" fmla="*/ 6625652 h 6865495"/>
              <a:gd name="connsiteX8" fmla="*/ 247338 w 9272091"/>
              <a:gd name="connsiteY8" fmla="*/ 5853659 h 6865495"/>
              <a:gd name="connsiteX9" fmla="*/ 0 w 9272091"/>
              <a:gd name="connsiteY9" fmla="*/ 5771213 h 6865495"/>
              <a:gd name="connsiteX10" fmla="*/ 7494 w 9272091"/>
              <a:gd name="connsiteY10" fmla="*/ 4512039 h 6865495"/>
              <a:gd name="connsiteX11" fmla="*/ 171137 w 9272091"/>
              <a:gd name="connsiteY11" fmla="*/ 4400654 h 6865495"/>
              <a:gd name="connsiteX12" fmla="*/ 189576 w 9272091"/>
              <a:gd name="connsiteY12" fmla="*/ 3518914 h 6865495"/>
              <a:gd name="connsiteX13" fmla="*/ 8559 w 9272091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39843 w 9264597"/>
              <a:gd name="connsiteY7" fmla="*/ 6625652 h 6865495"/>
              <a:gd name="connsiteX8" fmla="*/ 239844 w 9264597"/>
              <a:gd name="connsiteY8" fmla="*/ 585365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39843 w 9264597"/>
              <a:gd name="connsiteY7" fmla="*/ 6625652 h 6865495"/>
              <a:gd name="connsiteX8" fmla="*/ 23984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150943 w 9264597"/>
              <a:gd name="connsiteY7" fmla="*/ 6647877 h 6865495"/>
              <a:gd name="connsiteX8" fmla="*/ 23984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46193 w 9264597"/>
              <a:gd name="connsiteY7" fmla="*/ 6612952 h 6865495"/>
              <a:gd name="connsiteX8" fmla="*/ 23984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46193 w 9264597"/>
              <a:gd name="connsiteY7" fmla="*/ 6612952 h 6865495"/>
              <a:gd name="connsiteX8" fmla="*/ 23984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46193 w 9264597"/>
              <a:gd name="connsiteY7" fmla="*/ 6612952 h 6865495"/>
              <a:gd name="connsiteX8" fmla="*/ 274769 w 9264597"/>
              <a:gd name="connsiteY8" fmla="*/ 5831434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82468 w 9264597"/>
              <a:gd name="connsiteY6" fmla="*/ 66083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80177 w 9264597"/>
              <a:gd name="connsiteY5" fmla="*/ 6865495 h 6865495"/>
              <a:gd name="connsiteX6" fmla="*/ 1082468 w 9264597"/>
              <a:gd name="connsiteY6" fmla="*/ 66083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80177 w 9264597"/>
              <a:gd name="connsiteY5" fmla="*/ 6865495 h 6865495"/>
              <a:gd name="connsiteX6" fmla="*/ 1082468 w 9264597"/>
              <a:gd name="connsiteY6" fmla="*/ 66083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239843 w 9264597"/>
              <a:gd name="connsiteY11" fmla="*/ 4505429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80177 w 9264597"/>
              <a:gd name="connsiteY5" fmla="*/ 6865495 h 6865495"/>
              <a:gd name="connsiteX6" fmla="*/ 1082468 w 9264597"/>
              <a:gd name="connsiteY6" fmla="*/ 66083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239843 w 9264597"/>
              <a:gd name="connsiteY11" fmla="*/ 4505429 h 6865495"/>
              <a:gd name="connsiteX12" fmla="*/ 242407 w 9264597"/>
              <a:gd name="connsiteY12" fmla="*/ 3426839 h 6865495"/>
              <a:gd name="connsiteX13" fmla="*/ 1065 w 9264597"/>
              <a:gd name="connsiteY13" fmla="*/ 3432835 h 6865495"/>
              <a:gd name="connsiteX0" fmla="*/ 30 w 9266737"/>
              <a:gd name="connsiteY0" fmla="*/ 3429660 h 6865495"/>
              <a:gd name="connsiteX1" fmla="*/ 2141 w 9266737"/>
              <a:gd name="connsiteY1" fmla="*/ 0 h 6865495"/>
              <a:gd name="connsiteX2" fmla="*/ 9266737 w 9266737"/>
              <a:gd name="connsiteY2" fmla="*/ 0 h 6865495"/>
              <a:gd name="connsiteX3" fmla="*/ 9265204 w 9266737"/>
              <a:gd name="connsiteY3" fmla="*/ 1143023 h 6865495"/>
              <a:gd name="connsiteX4" fmla="*/ 9265204 w 9266737"/>
              <a:gd name="connsiteY4" fmla="*/ 6858000 h 6865495"/>
              <a:gd name="connsiteX5" fmla="*/ 1082317 w 9266737"/>
              <a:gd name="connsiteY5" fmla="*/ 6865495 h 6865495"/>
              <a:gd name="connsiteX6" fmla="*/ 1084608 w 9266737"/>
              <a:gd name="connsiteY6" fmla="*/ 6608372 h 6865495"/>
              <a:gd name="connsiteX7" fmla="*/ 248333 w 9266737"/>
              <a:gd name="connsiteY7" fmla="*/ 6612952 h 6865495"/>
              <a:gd name="connsiteX8" fmla="*/ 248334 w 9266737"/>
              <a:gd name="connsiteY8" fmla="*/ 5834609 h 6865495"/>
              <a:gd name="connsiteX9" fmla="*/ 4171 w 9266737"/>
              <a:gd name="connsiteY9" fmla="*/ 5834713 h 6865495"/>
              <a:gd name="connsiteX10" fmla="*/ 2140 w 9266737"/>
              <a:gd name="connsiteY10" fmla="*/ 4512039 h 6865495"/>
              <a:gd name="connsiteX11" fmla="*/ 241983 w 9266737"/>
              <a:gd name="connsiteY11" fmla="*/ 4505429 h 6865495"/>
              <a:gd name="connsiteX12" fmla="*/ 244547 w 9266737"/>
              <a:gd name="connsiteY12" fmla="*/ 3426839 h 6865495"/>
              <a:gd name="connsiteX13" fmla="*/ 30 w 9266737"/>
              <a:gd name="connsiteY13" fmla="*/ 3429660 h 6865495"/>
              <a:gd name="connsiteX0" fmla="*/ 30 w 9266737"/>
              <a:gd name="connsiteY0" fmla="*/ 3429660 h 6865495"/>
              <a:gd name="connsiteX1" fmla="*/ 2141 w 9266737"/>
              <a:gd name="connsiteY1" fmla="*/ 0 h 6865495"/>
              <a:gd name="connsiteX2" fmla="*/ 9266737 w 9266737"/>
              <a:gd name="connsiteY2" fmla="*/ 0 h 6865495"/>
              <a:gd name="connsiteX3" fmla="*/ 9265204 w 9266737"/>
              <a:gd name="connsiteY3" fmla="*/ 1143023 h 6865495"/>
              <a:gd name="connsiteX4" fmla="*/ 9265204 w 9266737"/>
              <a:gd name="connsiteY4" fmla="*/ 6858000 h 6865495"/>
              <a:gd name="connsiteX5" fmla="*/ 1082317 w 9266737"/>
              <a:gd name="connsiteY5" fmla="*/ 6865495 h 6865495"/>
              <a:gd name="connsiteX6" fmla="*/ 1084608 w 9266737"/>
              <a:gd name="connsiteY6" fmla="*/ 6608372 h 6865495"/>
              <a:gd name="connsiteX7" fmla="*/ 248333 w 9266737"/>
              <a:gd name="connsiteY7" fmla="*/ 6612952 h 6865495"/>
              <a:gd name="connsiteX8" fmla="*/ 248334 w 9266737"/>
              <a:gd name="connsiteY8" fmla="*/ 5834609 h 6865495"/>
              <a:gd name="connsiteX9" fmla="*/ 4171 w 9266737"/>
              <a:gd name="connsiteY9" fmla="*/ 5834713 h 6865495"/>
              <a:gd name="connsiteX10" fmla="*/ 2140 w 9266737"/>
              <a:gd name="connsiteY10" fmla="*/ 4591414 h 6865495"/>
              <a:gd name="connsiteX11" fmla="*/ 241983 w 9266737"/>
              <a:gd name="connsiteY11" fmla="*/ 4505429 h 6865495"/>
              <a:gd name="connsiteX12" fmla="*/ 244547 w 9266737"/>
              <a:gd name="connsiteY12" fmla="*/ 3426839 h 6865495"/>
              <a:gd name="connsiteX13" fmla="*/ 30 w 9266737"/>
              <a:gd name="connsiteY13" fmla="*/ 3429660 h 6865495"/>
              <a:gd name="connsiteX0" fmla="*/ 1065 w 9267772"/>
              <a:gd name="connsiteY0" fmla="*/ 3429660 h 6865495"/>
              <a:gd name="connsiteX1" fmla="*/ 3176 w 9267772"/>
              <a:gd name="connsiteY1" fmla="*/ 0 h 6865495"/>
              <a:gd name="connsiteX2" fmla="*/ 9267772 w 9267772"/>
              <a:gd name="connsiteY2" fmla="*/ 0 h 6865495"/>
              <a:gd name="connsiteX3" fmla="*/ 9266239 w 9267772"/>
              <a:gd name="connsiteY3" fmla="*/ 1143023 h 6865495"/>
              <a:gd name="connsiteX4" fmla="*/ 9266239 w 9267772"/>
              <a:gd name="connsiteY4" fmla="*/ 6858000 h 6865495"/>
              <a:gd name="connsiteX5" fmla="*/ 1083352 w 9267772"/>
              <a:gd name="connsiteY5" fmla="*/ 6865495 h 6865495"/>
              <a:gd name="connsiteX6" fmla="*/ 1085643 w 9267772"/>
              <a:gd name="connsiteY6" fmla="*/ 6608372 h 6865495"/>
              <a:gd name="connsiteX7" fmla="*/ 249368 w 9267772"/>
              <a:gd name="connsiteY7" fmla="*/ 6612952 h 6865495"/>
              <a:gd name="connsiteX8" fmla="*/ 249369 w 9267772"/>
              <a:gd name="connsiteY8" fmla="*/ 5834609 h 6865495"/>
              <a:gd name="connsiteX9" fmla="*/ 5206 w 9267772"/>
              <a:gd name="connsiteY9" fmla="*/ 5834713 h 6865495"/>
              <a:gd name="connsiteX10" fmla="*/ 0 w 9267772"/>
              <a:gd name="connsiteY10" fmla="*/ 4505689 h 6865495"/>
              <a:gd name="connsiteX11" fmla="*/ 243018 w 9267772"/>
              <a:gd name="connsiteY11" fmla="*/ 4505429 h 6865495"/>
              <a:gd name="connsiteX12" fmla="*/ 245582 w 9267772"/>
              <a:gd name="connsiteY12" fmla="*/ 3426839 h 6865495"/>
              <a:gd name="connsiteX13" fmla="*/ 1065 w 9267772"/>
              <a:gd name="connsiteY13" fmla="*/ 342966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67772" h="6865495">
                <a:moveTo>
                  <a:pt x="1065" y="3429660"/>
                </a:moveTo>
                <a:cubicBezTo>
                  <a:pt x="710" y="2285382"/>
                  <a:pt x="3531" y="1144278"/>
                  <a:pt x="3176" y="0"/>
                </a:cubicBezTo>
                <a:lnTo>
                  <a:pt x="9267772" y="0"/>
                </a:lnTo>
                <a:lnTo>
                  <a:pt x="9266239" y="1143023"/>
                </a:lnTo>
                <a:lnTo>
                  <a:pt x="9266239" y="6858000"/>
                </a:lnTo>
                <a:lnTo>
                  <a:pt x="1083352" y="6865495"/>
                </a:lnTo>
                <a:cubicBezTo>
                  <a:pt x="1084116" y="6779787"/>
                  <a:pt x="1084879" y="6694080"/>
                  <a:pt x="1085643" y="6608372"/>
                </a:cubicBezTo>
                <a:lnTo>
                  <a:pt x="249368" y="6612952"/>
                </a:lnTo>
                <a:cubicBezTo>
                  <a:pt x="247252" y="6353504"/>
                  <a:pt x="251485" y="6094057"/>
                  <a:pt x="249369" y="5834609"/>
                </a:cubicBezTo>
                <a:lnTo>
                  <a:pt x="5206" y="5834713"/>
                </a:lnTo>
                <a:cubicBezTo>
                  <a:pt x="3471" y="5391705"/>
                  <a:pt x="1735" y="4948697"/>
                  <a:pt x="0" y="4505689"/>
                </a:cubicBezTo>
                <a:lnTo>
                  <a:pt x="243018" y="4505429"/>
                </a:lnTo>
                <a:cubicBezTo>
                  <a:pt x="243873" y="4151191"/>
                  <a:pt x="244727" y="3781077"/>
                  <a:pt x="245582" y="3426839"/>
                </a:cubicBezTo>
                <a:lnTo>
                  <a:pt x="1065" y="342966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1440000" tIns="792000" rIns="3096000" bIns="14400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4D30333-E952-47F2-970F-CFA1B7B701BA}"/>
              </a:ext>
            </a:extLst>
          </p:cNvPr>
          <p:cNvSpPr/>
          <p:nvPr userDrawn="1"/>
        </p:nvSpPr>
        <p:spPr>
          <a:xfrm>
            <a:off x="-6362" y="3429000"/>
            <a:ext cx="248212" cy="1079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A86E414-F359-7A49-8669-71C9C48552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09793" y="1688808"/>
            <a:ext cx="3710351" cy="2749550"/>
          </a:xfrm>
          <a:solidFill>
            <a:schemeClr val="bg1"/>
          </a:solidFill>
        </p:spPr>
        <p:txBody>
          <a:bodyPr lIns="432000" tIns="432000" rIns="0" bIns="432000" anchor="ctr"/>
          <a:lstStyle>
            <a:lvl1pPr>
              <a:buClr>
                <a:schemeClr val="accent3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2pPr>
            <a:lvl3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3pPr>
            <a:lvl4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4pPr>
            <a:lvl5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Rechthoek 11">
            <a:extLst>
              <a:ext uri="{FF2B5EF4-FFF2-40B4-BE49-F238E27FC236}">
                <a16:creationId xmlns:a16="http://schemas.microsoft.com/office/drawing/2014/main" id="{34554A4A-CADB-9645-9D21-0A6B44F60A1E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F7E0A312-CC48-9F4B-837C-343DF77BE394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EA43D95D-F6CB-B74F-92C0-C9C67194E47E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247494983" name="image" descr="{&quot;templafy&quot;:{&quot;id&quot;:&quot;dc40362d-0925-4ceb-acf7-9ddcbe3097f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1" name="Rechthoek 8">
            <a:extLst>
              <a:ext uri="{FF2B5EF4-FFF2-40B4-BE49-F238E27FC236}">
                <a16:creationId xmlns:a16="http://schemas.microsoft.com/office/drawing/2014/main" id="{F22C572A-6B50-794E-8980-4BCCA82748ED}"/>
              </a:ext>
            </a:extLst>
          </p:cNvPr>
          <p:cNvSpPr/>
          <p:nvPr userDrawn="1"/>
        </p:nvSpPr>
        <p:spPr>
          <a:xfrm rot="5400000">
            <a:off x="415780" y="6194008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9">
            <a:extLst>
              <a:ext uri="{FF2B5EF4-FFF2-40B4-BE49-F238E27FC236}">
                <a16:creationId xmlns:a16="http://schemas.microsoft.com/office/drawing/2014/main" id="{87E084C2-CCCC-C44F-BCA4-ECD1F6B8F2E2}"/>
              </a:ext>
            </a:extLst>
          </p:cNvPr>
          <p:cNvSpPr/>
          <p:nvPr userDrawn="1"/>
        </p:nvSpPr>
        <p:spPr>
          <a:xfrm rot="10800000">
            <a:off x="1" y="5833502"/>
            <a:ext cx="248212" cy="1024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E592B14C-B9C3-D5F0-5792-AAE82FCB0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4765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chte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76CD6923-7BD6-8E44-8690-AD799FCD3F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4137" y="0"/>
            <a:ext cx="8996776" cy="6858000"/>
          </a:xfrm>
          <a:custGeom>
            <a:avLst/>
            <a:gdLst>
              <a:gd name="connsiteX0" fmla="*/ 0 w 8997863"/>
              <a:gd name="connsiteY0" fmla="*/ 0 h 6858000"/>
              <a:gd name="connsiteX1" fmla="*/ 8997863 w 8997863"/>
              <a:gd name="connsiteY1" fmla="*/ 0 h 6858000"/>
              <a:gd name="connsiteX2" fmla="*/ 8997863 w 8997863"/>
              <a:gd name="connsiteY2" fmla="*/ 6858000 h 6858000"/>
              <a:gd name="connsiteX3" fmla="*/ 0 w 8997863"/>
              <a:gd name="connsiteY3" fmla="*/ 6858000 h 6858000"/>
              <a:gd name="connsiteX4" fmla="*/ 0 w 8997863"/>
              <a:gd name="connsiteY4" fmla="*/ 0 h 6858000"/>
              <a:gd name="connsiteX0" fmla="*/ 0 w 8997863"/>
              <a:gd name="connsiteY0" fmla="*/ 0 h 6858000"/>
              <a:gd name="connsiteX1" fmla="*/ 7033364 w 8997863"/>
              <a:gd name="connsiteY1" fmla="*/ 6263 h 6858000"/>
              <a:gd name="connsiteX2" fmla="*/ 8997863 w 8997863"/>
              <a:gd name="connsiteY2" fmla="*/ 0 h 6858000"/>
              <a:gd name="connsiteX3" fmla="*/ 8997863 w 8997863"/>
              <a:gd name="connsiteY3" fmla="*/ 6858000 h 6858000"/>
              <a:gd name="connsiteX4" fmla="*/ 0 w 8997863"/>
              <a:gd name="connsiteY4" fmla="*/ 6858000 h 6858000"/>
              <a:gd name="connsiteX5" fmla="*/ 0 w 8997863"/>
              <a:gd name="connsiteY5" fmla="*/ 0 h 6858000"/>
              <a:gd name="connsiteX0" fmla="*/ 0 w 8997863"/>
              <a:gd name="connsiteY0" fmla="*/ 0 h 6858000"/>
              <a:gd name="connsiteX1" fmla="*/ 7033364 w 8997863"/>
              <a:gd name="connsiteY1" fmla="*/ 6263 h 6858000"/>
              <a:gd name="connsiteX2" fmla="*/ 7240044 w 8997863"/>
              <a:gd name="connsiteY2" fmla="*/ 6263 h 6858000"/>
              <a:gd name="connsiteX3" fmla="*/ 8997863 w 8997863"/>
              <a:gd name="connsiteY3" fmla="*/ 0 h 6858000"/>
              <a:gd name="connsiteX4" fmla="*/ 8997863 w 8997863"/>
              <a:gd name="connsiteY4" fmla="*/ 6858000 h 6858000"/>
              <a:gd name="connsiteX5" fmla="*/ 0 w 8997863"/>
              <a:gd name="connsiteY5" fmla="*/ 6858000 h 6858000"/>
              <a:gd name="connsiteX6" fmla="*/ 0 w 8997863"/>
              <a:gd name="connsiteY6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9951 w 8999951"/>
              <a:gd name="connsiteY4" fmla="*/ 1083501 h 6858000"/>
              <a:gd name="connsiteX5" fmla="*/ 8997863 w 8999951"/>
              <a:gd name="connsiteY5" fmla="*/ 6858000 h 6858000"/>
              <a:gd name="connsiteX6" fmla="*/ 0 w 8999951"/>
              <a:gd name="connsiteY6" fmla="*/ 6858000 h 6858000"/>
              <a:gd name="connsiteX7" fmla="*/ 0 w 8999951"/>
              <a:gd name="connsiteY7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7863 w 8999951"/>
              <a:gd name="connsiteY6" fmla="*/ 6858000 h 6858000"/>
              <a:gd name="connsiteX7" fmla="*/ 0 w 8999951"/>
              <a:gd name="connsiteY7" fmla="*/ 6858000 h 6858000"/>
              <a:gd name="connsiteX8" fmla="*/ 0 w 8999951"/>
              <a:gd name="connsiteY8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8997863 w 8999951"/>
              <a:gd name="connsiteY7" fmla="*/ 6858000 h 6858000"/>
              <a:gd name="connsiteX8" fmla="*/ 0 w 8999951"/>
              <a:gd name="connsiteY8" fmla="*/ 6858000 h 6858000"/>
              <a:gd name="connsiteX9" fmla="*/ 0 w 8999951"/>
              <a:gd name="connsiteY9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8997863 w 8999951"/>
              <a:gd name="connsiteY7" fmla="*/ 6858000 h 6858000"/>
              <a:gd name="connsiteX8" fmla="*/ 702083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8240038 w 8999951"/>
              <a:gd name="connsiteY7" fmla="*/ 6645058 h 6858000"/>
              <a:gd name="connsiteX8" fmla="*/ 702083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8240038 w 8999951"/>
              <a:gd name="connsiteY7" fmla="*/ 6645058 h 6858000"/>
              <a:gd name="connsiteX8" fmla="*/ 702083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3742 h 6858000"/>
              <a:gd name="connsiteX8" fmla="*/ 702083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3742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20092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030494 w 8999951"/>
              <a:gd name="connsiteY2" fmla="*/ 2475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030494 w 8999951"/>
              <a:gd name="connsiteY2" fmla="*/ 247563 h 6858000"/>
              <a:gd name="connsiteX3" fmla="*/ 8753388 w 8999951"/>
              <a:gd name="connsiteY3" fmla="*/ 250825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030494 w 8999951"/>
              <a:gd name="connsiteY2" fmla="*/ 247563 h 6858000"/>
              <a:gd name="connsiteX3" fmla="*/ 8753388 w 8999951"/>
              <a:gd name="connsiteY3" fmla="*/ 250825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030494 w 8999951"/>
              <a:gd name="connsiteY2" fmla="*/ 247563 h 6858000"/>
              <a:gd name="connsiteX3" fmla="*/ 8753388 w 8999951"/>
              <a:gd name="connsiteY3" fmla="*/ 250825 h 6858000"/>
              <a:gd name="connsiteX4" fmla="*/ 8755563 w 8999951"/>
              <a:gd name="connsiteY4" fmla="*/ 10793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6776"/>
              <a:gd name="connsiteY0" fmla="*/ 0 h 6858000"/>
              <a:gd name="connsiteX1" fmla="*/ 7033364 w 8996776"/>
              <a:gd name="connsiteY1" fmla="*/ 6263 h 6858000"/>
              <a:gd name="connsiteX2" fmla="*/ 7030494 w 8996776"/>
              <a:gd name="connsiteY2" fmla="*/ 247563 h 6858000"/>
              <a:gd name="connsiteX3" fmla="*/ 8753388 w 8996776"/>
              <a:gd name="connsiteY3" fmla="*/ 250825 h 6858000"/>
              <a:gd name="connsiteX4" fmla="*/ 8755563 w 8996776"/>
              <a:gd name="connsiteY4" fmla="*/ 1079326 h 6858000"/>
              <a:gd name="connsiteX5" fmla="*/ 8996776 w 8996776"/>
              <a:gd name="connsiteY5" fmla="*/ 1080326 h 6858000"/>
              <a:gd name="connsiteX6" fmla="*/ 8993688 w 8996776"/>
              <a:gd name="connsiteY6" fmla="*/ 6613742 h 6858000"/>
              <a:gd name="connsiteX7" fmla="*/ 7025013 w 8996776"/>
              <a:gd name="connsiteY7" fmla="*/ 6616917 h 6858000"/>
              <a:gd name="connsiteX8" fmla="*/ 7027188 w 8996776"/>
              <a:gd name="connsiteY8" fmla="*/ 6858000 h 6858000"/>
              <a:gd name="connsiteX9" fmla="*/ 0 w 8996776"/>
              <a:gd name="connsiteY9" fmla="*/ 6858000 h 6858000"/>
              <a:gd name="connsiteX10" fmla="*/ 0 w 8996776"/>
              <a:gd name="connsiteY10" fmla="*/ 0 h 6858000"/>
              <a:gd name="connsiteX0" fmla="*/ 0 w 8996776"/>
              <a:gd name="connsiteY0" fmla="*/ 0 h 6858000"/>
              <a:gd name="connsiteX1" fmla="*/ 7030189 w 8996776"/>
              <a:gd name="connsiteY1" fmla="*/ 3088 h 6858000"/>
              <a:gd name="connsiteX2" fmla="*/ 7030494 w 8996776"/>
              <a:gd name="connsiteY2" fmla="*/ 247563 h 6858000"/>
              <a:gd name="connsiteX3" fmla="*/ 8753388 w 8996776"/>
              <a:gd name="connsiteY3" fmla="*/ 250825 h 6858000"/>
              <a:gd name="connsiteX4" fmla="*/ 8755563 w 8996776"/>
              <a:gd name="connsiteY4" fmla="*/ 1079326 h 6858000"/>
              <a:gd name="connsiteX5" fmla="*/ 8996776 w 8996776"/>
              <a:gd name="connsiteY5" fmla="*/ 1080326 h 6858000"/>
              <a:gd name="connsiteX6" fmla="*/ 8993688 w 8996776"/>
              <a:gd name="connsiteY6" fmla="*/ 6613742 h 6858000"/>
              <a:gd name="connsiteX7" fmla="*/ 7025013 w 8996776"/>
              <a:gd name="connsiteY7" fmla="*/ 6616917 h 6858000"/>
              <a:gd name="connsiteX8" fmla="*/ 7027188 w 8996776"/>
              <a:gd name="connsiteY8" fmla="*/ 6858000 h 6858000"/>
              <a:gd name="connsiteX9" fmla="*/ 0 w 8996776"/>
              <a:gd name="connsiteY9" fmla="*/ 6858000 h 6858000"/>
              <a:gd name="connsiteX10" fmla="*/ 0 w 8996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96776" h="6858000">
                <a:moveTo>
                  <a:pt x="0" y="0"/>
                </a:moveTo>
                <a:lnTo>
                  <a:pt x="7030189" y="3088"/>
                </a:lnTo>
                <a:cubicBezTo>
                  <a:pt x="7029232" y="83521"/>
                  <a:pt x="7031451" y="167130"/>
                  <a:pt x="7030494" y="247563"/>
                </a:cubicBezTo>
                <a:lnTo>
                  <a:pt x="8753388" y="250825"/>
                </a:lnTo>
                <a:lnTo>
                  <a:pt x="8755563" y="1079326"/>
                </a:lnTo>
                <a:lnTo>
                  <a:pt x="8996776" y="1080326"/>
                </a:lnTo>
                <a:cubicBezTo>
                  <a:pt x="8994688" y="2923740"/>
                  <a:pt x="8995776" y="4770328"/>
                  <a:pt x="8993688" y="6613742"/>
                </a:cubicBezTo>
                <a:lnTo>
                  <a:pt x="7025013" y="6616917"/>
                </a:lnTo>
                <a:cubicBezTo>
                  <a:pt x="7023621" y="6698336"/>
                  <a:pt x="7028580" y="6776581"/>
                  <a:pt x="7027188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0" tIns="0" rIns="0" bIns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op het pictogram als u een afbeelding wilt toevoegen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F6F1D6-F731-4953-8F4C-F648FEBF34FF}"/>
              </a:ext>
            </a:extLst>
          </p:cNvPr>
          <p:cNvSpPr/>
          <p:nvPr userDrawn="1"/>
        </p:nvSpPr>
        <p:spPr>
          <a:xfrm>
            <a:off x="0" y="0"/>
            <a:ext cx="3194137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44BA6CB-C39C-4C20-841B-757C933175D9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A86E414-F359-7A49-8669-71C9C48552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4" y="1688808"/>
            <a:ext cx="3622675" cy="3916126"/>
          </a:xfrm>
          <a:solidFill>
            <a:schemeClr val="bg1"/>
          </a:solidFill>
        </p:spPr>
        <p:txBody>
          <a:bodyPr lIns="432000" tIns="432000" rIns="288000" bIns="432000" anchor="t"/>
          <a:lstStyle>
            <a:lvl1pPr>
              <a:buClr>
                <a:schemeClr val="accent3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2pPr>
            <a:lvl3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3pPr>
            <a:lvl4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4pPr>
            <a:lvl5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912636769" name="image" descr="{&quot;templafy&quot;:{&quot;id&quot;:&quot;55c229f8-15ea-41d3-aac4-48e8cf12b1c1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699" y="5870717"/>
            <a:ext cx="1342800" cy="299571"/>
          </a:xfrm>
          <a:prstGeom prst="rect">
            <a:avLst/>
          </a:prstGeom>
        </p:spPr>
      </p:pic>
      <p:sp>
        <p:nvSpPr>
          <p:cNvPr id="16" name="Rechthoek 11">
            <a:extLst>
              <a:ext uri="{FF2B5EF4-FFF2-40B4-BE49-F238E27FC236}">
                <a16:creationId xmlns:a16="http://schemas.microsoft.com/office/drawing/2014/main" id="{08BB79BD-0B6F-CD40-BFCA-3E3A02771C5A}"/>
              </a:ext>
            </a:extLst>
          </p:cNvPr>
          <p:cNvSpPr/>
          <p:nvPr userDrawn="1"/>
        </p:nvSpPr>
        <p:spPr>
          <a:xfrm rot="16200000">
            <a:off x="11084300" y="-859487"/>
            <a:ext cx="248213" cy="19671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F1D871FA-C0EA-3C43-BA8B-B392576612D2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Rechthoek 8">
            <a:extLst>
              <a:ext uri="{FF2B5EF4-FFF2-40B4-BE49-F238E27FC236}">
                <a16:creationId xmlns:a16="http://schemas.microsoft.com/office/drawing/2014/main" id="{46270CAD-D724-5EE5-CD71-F94130A849FB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0" name="Rechthoek 9">
            <a:extLst>
              <a:ext uri="{FF2B5EF4-FFF2-40B4-BE49-F238E27FC236}">
                <a16:creationId xmlns:a16="http://schemas.microsoft.com/office/drawing/2014/main" id="{A3958E48-B8D0-32A1-25D0-6465D43EE9BB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Tijdelijke aanduiding voor dianummer 5">
            <a:extLst>
              <a:ext uri="{FF2B5EF4-FFF2-40B4-BE49-F238E27FC236}">
                <a16:creationId xmlns:a16="http://schemas.microsoft.com/office/drawing/2014/main" id="{3C37F365-84A6-6067-45CE-9532F99E3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585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8209C77-D2AB-49BE-ACD7-FD96F24841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50AEAF-931C-D34C-B28C-3E0011E00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7" y="1009599"/>
            <a:ext cx="10620375" cy="2875697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150000"/>
              </a:lnSpc>
              <a:defRPr sz="3000" b="1" i="0">
                <a:latin typeface="Verdana" panose="020B0604030504040204" pitchFamily="34" charset="0"/>
              </a:defRPr>
            </a:lvl1pPr>
          </a:lstStyle>
          <a:p>
            <a:r>
              <a:rPr lang="nl-NL"/>
              <a:t>“klik hier om deze quote te veranderen in een andere quote of plaats een stuk tekst”.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9187909-9990-4C47-83C3-11D131ED6D7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55687" y="4127091"/>
            <a:ext cx="10620375" cy="4186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Quote – Voornaam Achternaam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92B82A-8F28-C242-B5E1-3694D8F39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688" y="469267"/>
            <a:ext cx="1080659" cy="1080659"/>
          </a:xfrm>
          <a:prstGeom prst="rect">
            <a:avLst/>
          </a:prstGeom>
        </p:spPr>
      </p:pic>
      <p:sp>
        <p:nvSpPr>
          <p:cNvPr id="20" name="Rechthoek 11">
            <a:extLst>
              <a:ext uri="{FF2B5EF4-FFF2-40B4-BE49-F238E27FC236}">
                <a16:creationId xmlns:a16="http://schemas.microsoft.com/office/drawing/2014/main" id="{67322188-7A91-B245-9DC5-FC702D949219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BB1AD559-C870-2243-8C37-DEFC096330B7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9E1E5E26-2DD6-DA47-8D64-6217A07A345E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782309999" name="image" descr="{&quot;templafy&quot;:{&quot;id&quot;:&quot;1db8b867-46e4-4265-a10a-1892005acef2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4" name="Rechthoek 7">
            <a:extLst>
              <a:ext uri="{FF2B5EF4-FFF2-40B4-BE49-F238E27FC236}">
                <a16:creationId xmlns:a16="http://schemas.microsoft.com/office/drawing/2014/main" id="{6592AEBA-5F3F-9180-081D-323AAB9FE74A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Rechthoek 7">
            <a:extLst>
              <a:ext uri="{FF2B5EF4-FFF2-40B4-BE49-F238E27FC236}">
                <a16:creationId xmlns:a16="http://schemas.microsoft.com/office/drawing/2014/main" id="{3933E21F-041D-46C2-F191-29228474528F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Tijdelijke aanduiding voor tekst 4">
            <a:extLst>
              <a:ext uri="{FF2B5EF4-FFF2-40B4-BE49-F238E27FC236}">
                <a16:creationId xmlns:a16="http://schemas.microsoft.com/office/drawing/2014/main" id="{6186576A-763D-7EF5-33DC-265C3FF6C8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19" name="Rechthoek 8">
            <a:extLst>
              <a:ext uri="{FF2B5EF4-FFF2-40B4-BE49-F238E27FC236}">
                <a16:creationId xmlns:a16="http://schemas.microsoft.com/office/drawing/2014/main" id="{9052CEF0-148C-6C1D-9D34-BBA84479205B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9">
            <a:extLst>
              <a:ext uri="{FF2B5EF4-FFF2-40B4-BE49-F238E27FC236}">
                <a16:creationId xmlns:a16="http://schemas.microsoft.com/office/drawing/2014/main" id="{5873AA05-9005-D833-B7B3-F54FD7068394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8" name="Tijdelijke aanduiding voor dianummer 5">
            <a:extLst>
              <a:ext uri="{FF2B5EF4-FFF2-40B4-BE49-F238E27FC236}">
                <a16:creationId xmlns:a16="http://schemas.microsoft.com/office/drawing/2014/main" id="{5F8805BD-4376-997E-7CE7-005375F32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5574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7">
            <a:extLst>
              <a:ext uri="{FF2B5EF4-FFF2-40B4-BE49-F238E27FC236}">
                <a16:creationId xmlns:a16="http://schemas.microsoft.com/office/drawing/2014/main" id="{2B8918AF-1546-1C4E-A638-081C24870F28}"/>
              </a:ext>
            </a:extLst>
          </p:cNvPr>
          <p:cNvSpPr/>
          <p:nvPr userDrawn="1"/>
        </p:nvSpPr>
        <p:spPr>
          <a:xfrm>
            <a:off x="-6362" y="-1"/>
            <a:ext cx="12198362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8" name="Rechthoek 8">
            <a:extLst>
              <a:ext uri="{FF2B5EF4-FFF2-40B4-BE49-F238E27FC236}">
                <a16:creationId xmlns:a16="http://schemas.microsoft.com/office/drawing/2014/main" id="{65DF671A-1FA9-4C8B-A461-F0A84C5D5A9D}"/>
              </a:ext>
            </a:extLst>
          </p:cNvPr>
          <p:cNvSpPr/>
          <p:nvPr userDrawn="1"/>
        </p:nvSpPr>
        <p:spPr>
          <a:xfrm rot="5400000">
            <a:off x="415780" y="6194008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9E0314A-3B72-4BAB-8D43-7B9877242CA5}"/>
              </a:ext>
            </a:extLst>
          </p:cNvPr>
          <p:cNvSpPr/>
          <p:nvPr userDrawn="1"/>
        </p:nvSpPr>
        <p:spPr>
          <a:xfrm rot="10800000">
            <a:off x="-7748" y="5833502"/>
            <a:ext cx="248212" cy="102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FB140F4E-CA27-4621-87AF-B0427AAFD57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12">
            <a:extLst>
              <a:ext uri="{FF2B5EF4-FFF2-40B4-BE49-F238E27FC236}">
                <a16:creationId xmlns:a16="http://schemas.microsoft.com/office/drawing/2014/main" id="{726A59F5-CEE4-4950-B26D-ADE700C5A5D4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50AEAF-931C-D34C-B28C-3E0011E00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771" y="2599494"/>
            <a:ext cx="10596292" cy="2875697"/>
          </a:xfrm>
          <a:prstGeom prst="rect">
            <a:avLst/>
          </a:prstGeom>
        </p:spPr>
        <p:txBody>
          <a:bodyPr anchor="t"/>
          <a:lstStyle>
            <a:lvl1pPr algn="ctr">
              <a:lnSpc>
                <a:spcPct val="150000"/>
              </a:lnSpc>
              <a:defRPr sz="30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r>
              <a:rPr lang="nl-NL"/>
              <a:t>“klik hier om de titel te veranderen in een andere titel of plaats een stuk tekst”.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9187909-9990-4C47-83C3-11D131ED6D7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79771" y="1986466"/>
            <a:ext cx="10596291" cy="4186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Onderwerp / hoofdstuk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92B82A-8F28-C242-B5E1-3694D8F39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771" y="711735"/>
            <a:ext cx="1080659" cy="1080659"/>
          </a:xfrm>
          <a:prstGeom prst="rect">
            <a:avLst/>
          </a:prstGeom>
        </p:spPr>
      </p:pic>
      <p:sp>
        <p:nvSpPr>
          <p:cNvPr id="15" name="date" descr="{&quot;templafy&quot;:{&quot;id&quot;:&quot;2b75958d-f67c-4f7e-b412-b70ed003e355&quot;}}" title="Form.Date">
            <a:extLst>
              <a:ext uri="{FF2B5EF4-FFF2-40B4-BE49-F238E27FC236}">
                <a16:creationId xmlns:a16="http://schemas.microsoft.com/office/drawing/2014/main" id="{DDB1C07E-6EDE-4EA5-A338-04CFEF9299B6}"/>
              </a:ext>
            </a:extLst>
          </p:cNvPr>
          <p:cNvSpPr/>
          <p:nvPr userDrawn="1"/>
        </p:nvSpPr>
        <p:spPr>
          <a:xfrm rot="10800000" flipV="1">
            <a:off x="1247936" y="5863334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1501CAA-97A0-4800-A1AE-6A71D649FDE4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6" name="Rechthoek 7">
            <a:extLst>
              <a:ext uri="{FF2B5EF4-FFF2-40B4-BE49-F238E27FC236}">
                <a16:creationId xmlns:a16="http://schemas.microsoft.com/office/drawing/2014/main" id="{7BB7BD15-456A-446A-9063-2E2A4E047A02}"/>
              </a:ext>
            </a:extLst>
          </p:cNvPr>
          <p:cNvSpPr/>
          <p:nvPr userDrawn="1"/>
        </p:nvSpPr>
        <p:spPr>
          <a:xfrm>
            <a:off x="-6362" y="3429000"/>
            <a:ext cx="248212" cy="1079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EEF5EECE-B2FC-79E0-DB04-7CE597466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10461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5FCC452-F05D-1C42-B658-5C70D114A0C3}"/>
              </a:ext>
            </a:extLst>
          </p:cNvPr>
          <p:cNvSpPr/>
          <p:nvPr userDrawn="1"/>
        </p:nvSpPr>
        <p:spPr>
          <a:xfrm>
            <a:off x="-2" y="1079771"/>
            <a:ext cx="12192000" cy="57782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8">
            <a:extLst>
              <a:ext uri="{FF2B5EF4-FFF2-40B4-BE49-F238E27FC236}">
                <a16:creationId xmlns:a16="http://schemas.microsoft.com/office/drawing/2014/main" id="{6EC8D73D-CDB3-4D92-80CE-580AF6C2BBFB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" name="Rechthoek 9">
            <a:extLst>
              <a:ext uri="{FF2B5EF4-FFF2-40B4-BE49-F238E27FC236}">
                <a16:creationId xmlns:a16="http://schemas.microsoft.com/office/drawing/2014/main" id="{AD6C46A3-E758-495C-96DA-55776E11D572}"/>
              </a:ext>
            </a:extLst>
          </p:cNvPr>
          <p:cNvSpPr/>
          <p:nvPr userDrawn="1"/>
        </p:nvSpPr>
        <p:spPr>
          <a:xfrm rot="10800000">
            <a:off x="1" y="5833502"/>
            <a:ext cx="248212" cy="102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9" name="date" descr="{&quot;templafy&quot;:{&quot;id&quot;:&quot;37a6c094-595e-40b6-b595-49436f572fb0&quot;}}" title="Form.Date">
            <a:extLst>
              <a:ext uri="{FF2B5EF4-FFF2-40B4-BE49-F238E27FC236}">
                <a16:creationId xmlns:a16="http://schemas.microsoft.com/office/drawing/2014/main" id="{590B1F84-4889-44DF-9089-2C790406D77E}"/>
              </a:ext>
            </a:extLst>
          </p:cNvPr>
          <p:cNvSpPr/>
          <p:nvPr userDrawn="1"/>
        </p:nvSpPr>
        <p:spPr>
          <a:xfrm rot="10800000" flipV="1">
            <a:off x="1247936" y="5863334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9F79222-B8DC-4CB4-9EF1-3B991C2026AA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966305406" name="image" descr="{&quot;templafy&quot;:{&quot;id&quot;:&quot;3ef0b69a-6e12-4339-8e11-b043ac0dbdd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343" y="6157247"/>
            <a:ext cx="1342800" cy="299571"/>
          </a:xfrm>
          <a:prstGeom prst="rect">
            <a:avLst/>
          </a:prstGeom>
        </p:spPr>
      </p:pic>
      <p:sp>
        <p:nvSpPr>
          <p:cNvPr id="25" name="Rechthoek 11">
            <a:extLst>
              <a:ext uri="{FF2B5EF4-FFF2-40B4-BE49-F238E27FC236}">
                <a16:creationId xmlns:a16="http://schemas.microsoft.com/office/drawing/2014/main" id="{960C17A7-EE9A-5A46-B6C1-1DEA255C3DB8}"/>
              </a:ext>
            </a:extLst>
          </p:cNvPr>
          <p:cNvSpPr/>
          <p:nvPr userDrawn="1"/>
        </p:nvSpPr>
        <p:spPr>
          <a:xfrm rot="16200000">
            <a:off x="11657718" y="-286070"/>
            <a:ext cx="248212" cy="8203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4D9B9614-8D15-C94C-8B90-3815E6871AD0}"/>
              </a:ext>
            </a:extLst>
          </p:cNvPr>
          <p:cNvSpPr/>
          <p:nvPr userDrawn="1"/>
        </p:nvSpPr>
        <p:spPr>
          <a:xfrm>
            <a:off x="11943788" y="0"/>
            <a:ext cx="248212" cy="806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Tijdelijke aanduiding voor dianummer 5">
            <a:extLst>
              <a:ext uri="{FF2B5EF4-FFF2-40B4-BE49-F238E27FC236}">
                <a16:creationId xmlns:a16="http://schemas.microsoft.com/office/drawing/2014/main" id="{9F7B013D-4CD4-F095-63F7-D0277DAE5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5" name="Title 19">
            <a:extLst>
              <a:ext uri="{FF2B5EF4-FFF2-40B4-BE49-F238E27FC236}">
                <a16:creationId xmlns:a16="http://schemas.microsoft.com/office/drawing/2014/main" id="{ACB47608-F166-4C4F-A770-2F8A9F64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6" name="Content Placeholder 17">
            <a:extLst>
              <a:ext uri="{FF2B5EF4-FFF2-40B4-BE49-F238E27FC236}">
                <a16:creationId xmlns:a16="http://schemas.microsoft.com/office/drawing/2014/main" id="{A18689C3-A86C-5502-FDDF-479944CD826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55688" y="1462906"/>
            <a:ext cx="10620376" cy="4370595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</p:spTree>
    <p:extLst>
      <p:ext uri="{BB962C8B-B14F-4D97-AF65-F5344CB8AC3E}">
        <p14:creationId xmlns:p14="http://schemas.microsoft.com/office/powerpoint/2010/main" val="15646832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fbeeldingen met omschrij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701609D-2397-438A-868B-D71707F2E81F}"/>
              </a:ext>
            </a:extLst>
          </p:cNvPr>
          <p:cNvSpPr/>
          <p:nvPr userDrawn="1"/>
        </p:nvSpPr>
        <p:spPr>
          <a:xfrm>
            <a:off x="-6363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37221A4C-7C04-4C2E-BB41-4BA42BB40E5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416050" y="1457853"/>
            <a:ext cx="5040000" cy="2302589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60000" anchor="t" anchorCtr="0">
            <a:normAutofit/>
          </a:bodyPr>
          <a:lstStyle>
            <a:lvl1pPr marL="285750" marR="0" indent="-28575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10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24" name="Rechthoek 11">
            <a:extLst>
              <a:ext uri="{FF2B5EF4-FFF2-40B4-BE49-F238E27FC236}">
                <a16:creationId xmlns:a16="http://schemas.microsoft.com/office/drawing/2014/main" id="{8AF48A85-3F81-1345-9B74-6E729978E291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3D930E20-2980-D742-994D-0831C969EAD0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34C8B07D-CA02-A44D-92C6-71B8DC78C92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16050" y="3933739"/>
            <a:ext cx="5040000" cy="1916729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E5C12CEF-321F-0942-9CBA-2D3686260FF5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622630547" name="image" descr="{&quot;templafy&quot;:{&quot;id&quot;:&quot;baf066ae-fd41-470c-a6f9-f93f52e36bc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2" name="Rechthoek 7">
            <a:extLst>
              <a:ext uri="{FF2B5EF4-FFF2-40B4-BE49-F238E27FC236}">
                <a16:creationId xmlns:a16="http://schemas.microsoft.com/office/drawing/2014/main" id="{20860EA0-7B52-E96E-BE76-FA4A52DBCE48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7">
            <a:extLst>
              <a:ext uri="{FF2B5EF4-FFF2-40B4-BE49-F238E27FC236}">
                <a16:creationId xmlns:a16="http://schemas.microsoft.com/office/drawing/2014/main" id="{95E5023F-A13A-E6E2-9F76-69EE2EC1EDD4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7" name="Tijdelijke aanduiding voor tekst 4">
            <a:extLst>
              <a:ext uri="{FF2B5EF4-FFF2-40B4-BE49-F238E27FC236}">
                <a16:creationId xmlns:a16="http://schemas.microsoft.com/office/drawing/2014/main" id="{44E181DA-7A62-AAD3-4723-224D6EA9D15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35" name="Title 19">
            <a:extLst>
              <a:ext uri="{FF2B5EF4-FFF2-40B4-BE49-F238E27FC236}">
                <a16:creationId xmlns:a16="http://schemas.microsoft.com/office/drawing/2014/main" id="{DD840483-B288-1BD1-09F9-01FE4DF6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0" name="Picture Placeholder 15">
            <a:extLst>
              <a:ext uri="{FF2B5EF4-FFF2-40B4-BE49-F238E27FC236}">
                <a16:creationId xmlns:a16="http://schemas.microsoft.com/office/drawing/2014/main" id="{34ACBD63-FE99-ECA6-AE04-47F5CD22D50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36064" y="1449388"/>
            <a:ext cx="5040000" cy="2302588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60000" anchor="t" anchorCtr="0">
            <a:normAutofit/>
          </a:bodyPr>
          <a:lstStyle>
            <a:lvl1pPr marL="285750" marR="0" indent="-28575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10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E88F7E3B-BC2B-30F2-B27B-45D0320934E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636065" y="3933739"/>
            <a:ext cx="5040000" cy="1916729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43" name="Rechthoek 8">
            <a:extLst>
              <a:ext uri="{FF2B5EF4-FFF2-40B4-BE49-F238E27FC236}">
                <a16:creationId xmlns:a16="http://schemas.microsoft.com/office/drawing/2014/main" id="{2A14D81B-A884-4D85-106A-CBA2BBB0F2BA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4" name="Rechthoek 9">
            <a:extLst>
              <a:ext uri="{FF2B5EF4-FFF2-40B4-BE49-F238E27FC236}">
                <a16:creationId xmlns:a16="http://schemas.microsoft.com/office/drawing/2014/main" id="{5508F0C1-6E5D-7170-16E7-729AC7A436F3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5" name="Tijdelijke aanduiding voor dianummer 5">
            <a:extLst>
              <a:ext uri="{FF2B5EF4-FFF2-40B4-BE49-F238E27FC236}">
                <a16:creationId xmlns:a16="http://schemas.microsoft.com/office/drawing/2014/main" id="{F350B96A-C0F5-DAF8-77DC-93EA87372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6736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411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fbeeldingen met omschrij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0EA9C83-D113-485B-A517-BF46CB64ED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9" name="Title 19">
            <a:extLst>
              <a:ext uri="{FF2B5EF4-FFF2-40B4-BE49-F238E27FC236}">
                <a16:creationId xmlns:a16="http://schemas.microsoft.com/office/drawing/2014/main" id="{398D3950-5707-D319-1119-4E77F917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64032829-9749-4D5C-AB3E-DACD66B0359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416050" y="1449388"/>
            <a:ext cx="3342217" cy="2438161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2400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24" name="Rechthoek 11">
            <a:extLst>
              <a:ext uri="{FF2B5EF4-FFF2-40B4-BE49-F238E27FC236}">
                <a16:creationId xmlns:a16="http://schemas.microsoft.com/office/drawing/2014/main" id="{877DAF89-CC99-424C-8AB2-511F2883A63B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8FD9410A-0805-BC4E-8AFF-D52F0416BE8E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01D41D2A-7E05-224F-82D3-3F0D29A91D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16050" y="4056428"/>
            <a:ext cx="3342217" cy="1777074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78F91E09-7473-1143-A02C-891D345E28F6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800134755" name="image" descr="{&quot;templafy&quot;:{&quot;id&quot;:&quot;c138ba3b-9af3-4885-888c-c54e809c7e6d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9" name="Rechthoek 7">
            <a:extLst>
              <a:ext uri="{FF2B5EF4-FFF2-40B4-BE49-F238E27FC236}">
                <a16:creationId xmlns:a16="http://schemas.microsoft.com/office/drawing/2014/main" id="{FC9CE1F0-7C42-9236-0709-EDD3DB5E46DA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7">
            <a:extLst>
              <a:ext uri="{FF2B5EF4-FFF2-40B4-BE49-F238E27FC236}">
                <a16:creationId xmlns:a16="http://schemas.microsoft.com/office/drawing/2014/main" id="{DE17E132-5CAC-B268-45D8-E20B70E9DE9A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Tijdelijke aanduiding voor tekst 4">
            <a:extLst>
              <a:ext uri="{FF2B5EF4-FFF2-40B4-BE49-F238E27FC236}">
                <a16:creationId xmlns:a16="http://schemas.microsoft.com/office/drawing/2014/main" id="{A4BCF42C-BA90-D3C6-C15A-1706A5392C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0" name="Picture Placeholder 15">
            <a:extLst>
              <a:ext uri="{FF2B5EF4-FFF2-40B4-BE49-F238E27FC236}">
                <a16:creationId xmlns:a16="http://schemas.microsoft.com/office/drawing/2014/main" id="{1C4FA938-CC64-EAD2-7D35-DD82AF2FD83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333317" y="1449388"/>
            <a:ext cx="3342217" cy="2438161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2400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6D6B1F5A-E0E3-C13D-D901-445A07FF33E9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333317" y="4056428"/>
            <a:ext cx="3342217" cy="1777074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42" name="Picture Placeholder 15">
            <a:extLst>
              <a:ext uri="{FF2B5EF4-FFF2-40B4-BE49-F238E27FC236}">
                <a16:creationId xmlns:a16="http://schemas.microsoft.com/office/drawing/2014/main" id="{8D06D6E0-A82A-2BE1-70ED-3820AA73C22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887384" y="1449388"/>
            <a:ext cx="3342217" cy="2438161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2400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43" name="Content Placeholder 17">
            <a:extLst>
              <a:ext uri="{FF2B5EF4-FFF2-40B4-BE49-F238E27FC236}">
                <a16:creationId xmlns:a16="http://schemas.microsoft.com/office/drawing/2014/main" id="{AEEA022B-7E20-2492-6079-E6CD7489A904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887384" y="4056428"/>
            <a:ext cx="3342217" cy="1777074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45" name="Rechthoek 8">
            <a:extLst>
              <a:ext uri="{FF2B5EF4-FFF2-40B4-BE49-F238E27FC236}">
                <a16:creationId xmlns:a16="http://schemas.microsoft.com/office/drawing/2014/main" id="{040E8ED7-F3F4-3382-63F1-45E16861DCE9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6" name="Rechthoek 9">
            <a:extLst>
              <a:ext uri="{FF2B5EF4-FFF2-40B4-BE49-F238E27FC236}">
                <a16:creationId xmlns:a16="http://schemas.microsoft.com/office/drawing/2014/main" id="{9B085BEE-BB4A-D611-1B9D-269B10C5D66E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79E64893-E386-1FC5-3639-7BB57EAEA8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0830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afbeeldingen met omschrij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64B0F9-6C5D-4A83-A996-059A05BA4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6" name="Picture Placeholder 15">
            <a:extLst>
              <a:ext uri="{FF2B5EF4-FFF2-40B4-BE49-F238E27FC236}">
                <a16:creationId xmlns:a16="http://schemas.microsoft.com/office/drawing/2014/main" id="{9BFAEFBB-69B2-4B2A-9CEB-AD702FF58D7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416050" y="1449388"/>
            <a:ext cx="2452321" cy="2241630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251999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24" name="Rechthoek 11">
            <a:extLst>
              <a:ext uri="{FF2B5EF4-FFF2-40B4-BE49-F238E27FC236}">
                <a16:creationId xmlns:a16="http://schemas.microsoft.com/office/drawing/2014/main" id="{423FF535-D5B4-3645-A0C3-E8E32B7BAA45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496286AA-4B1B-1147-B268-EFF01B0D16B3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59A70761-E8AC-A54B-A497-A549926C989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16050" y="3845128"/>
            <a:ext cx="2452321" cy="2220107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657350" indent="-285750"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1CA476F7-5BA6-D14F-851F-89E38EDBD758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051624098" name="image" descr="{&quot;templafy&quot;:{&quot;id&quot;:&quot;b258a8d9-aaa1-4701-805b-bc6ca1d06266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2" name="Rechthoek 7">
            <a:extLst>
              <a:ext uri="{FF2B5EF4-FFF2-40B4-BE49-F238E27FC236}">
                <a16:creationId xmlns:a16="http://schemas.microsoft.com/office/drawing/2014/main" id="{131880C2-FB09-D5D5-BCF4-BE0E5607BC94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7">
            <a:extLst>
              <a:ext uri="{FF2B5EF4-FFF2-40B4-BE49-F238E27FC236}">
                <a16:creationId xmlns:a16="http://schemas.microsoft.com/office/drawing/2014/main" id="{4D096AE0-B098-AD1F-D985-94B9FB3989DE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Tijdelijke aanduiding voor tekst 4">
            <a:extLst>
              <a:ext uri="{FF2B5EF4-FFF2-40B4-BE49-F238E27FC236}">
                <a16:creationId xmlns:a16="http://schemas.microsoft.com/office/drawing/2014/main" id="{13CA7A6A-C33B-921C-8935-70D532CD0C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3" name="Title 19">
            <a:extLst>
              <a:ext uri="{FF2B5EF4-FFF2-40B4-BE49-F238E27FC236}">
                <a16:creationId xmlns:a16="http://schemas.microsoft.com/office/drawing/2014/main" id="{0483DDD5-DFCF-F9B2-5D93-D78906526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7" name="Picture Placeholder 15">
            <a:extLst>
              <a:ext uri="{FF2B5EF4-FFF2-40B4-BE49-F238E27FC236}">
                <a16:creationId xmlns:a16="http://schemas.microsoft.com/office/drawing/2014/main" id="{A1CBD254-AAE3-DF0C-8E63-C35418741B3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023783" y="1449388"/>
            <a:ext cx="2452321" cy="2241630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251999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48" name="Content Placeholder 17">
            <a:extLst>
              <a:ext uri="{FF2B5EF4-FFF2-40B4-BE49-F238E27FC236}">
                <a16:creationId xmlns:a16="http://schemas.microsoft.com/office/drawing/2014/main" id="{65D24E44-7423-8E36-197E-A4E0B8D33A9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023783" y="3845128"/>
            <a:ext cx="2452321" cy="2220107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657350" indent="-285750"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49" name="Picture Placeholder 15">
            <a:extLst>
              <a:ext uri="{FF2B5EF4-FFF2-40B4-BE49-F238E27FC236}">
                <a16:creationId xmlns:a16="http://schemas.microsoft.com/office/drawing/2014/main" id="{055B77C5-7D34-0D98-2235-3BCD6525887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614583" y="1449388"/>
            <a:ext cx="2452321" cy="2241630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251999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50" name="Content Placeholder 17">
            <a:extLst>
              <a:ext uri="{FF2B5EF4-FFF2-40B4-BE49-F238E27FC236}">
                <a16:creationId xmlns:a16="http://schemas.microsoft.com/office/drawing/2014/main" id="{C2E9FE6E-0997-80FA-6339-C4CEB6A0EE88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614583" y="3845128"/>
            <a:ext cx="2452321" cy="2220107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657350" indent="-285750"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51" name="Picture Placeholder 15">
            <a:extLst>
              <a:ext uri="{FF2B5EF4-FFF2-40B4-BE49-F238E27FC236}">
                <a16:creationId xmlns:a16="http://schemas.microsoft.com/office/drawing/2014/main" id="{D9D1FDF7-85B7-19A7-F350-7C089C8CC18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222317" y="1449388"/>
            <a:ext cx="2452321" cy="2241630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251999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52" name="Content Placeholder 17">
            <a:extLst>
              <a:ext uri="{FF2B5EF4-FFF2-40B4-BE49-F238E27FC236}">
                <a16:creationId xmlns:a16="http://schemas.microsoft.com/office/drawing/2014/main" id="{5E526CE2-215A-51DD-351F-E18114DA88DB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9222317" y="3845128"/>
            <a:ext cx="2452321" cy="2220107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657350" indent="-285750"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53" name="Rechthoek 8">
            <a:extLst>
              <a:ext uri="{FF2B5EF4-FFF2-40B4-BE49-F238E27FC236}">
                <a16:creationId xmlns:a16="http://schemas.microsoft.com/office/drawing/2014/main" id="{1E472787-7FF3-F49E-16D0-9DBDF31B119C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4" name="Rechthoek 9">
            <a:extLst>
              <a:ext uri="{FF2B5EF4-FFF2-40B4-BE49-F238E27FC236}">
                <a16:creationId xmlns:a16="http://schemas.microsoft.com/office/drawing/2014/main" id="{D108FDA1-616A-A71A-047F-01109F221670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5" name="Tijdelijke aanduiding voor dianummer 5">
            <a:extLst>
              <a:ext uri="{FF2B5EF4-FFF2-40B4-BE49-F238E27FC236}">
                <a16:creationId xmlns:a16="http://schemas.microsoft.com/office/drawing/2014/main" id="{61EB0EA4-BD14-4ABE-5088-9E0BA6993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0002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A8804A9C-6EF8-854E-9525-7BF57B7B7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6050" y="4528355"/>
            <a:ext cx="5111750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B877B396-5593-3F4C-A665-ECCC0E18D2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6050" y="5125478"/>
            <a:ext cx="5111750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35" name="Tijdelijke aanduiding voor afbeelding 10">
            <a:extLst>
              <a:ext uri="{FF2B5EF4-FFF2-40B4-BE49-F238E27FC236}">
                <a16:creationId xmlns:a16="http://schemas.microsoft.com/office/drawing/2014/main" id="{F3AF0973-28C2-0F40-BBD8-FCA2CFBAB67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733420" y="1763879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8" name="Tijdelijke aanduiding voor afbeelding 10">
            <a:extLst>
              <a:ext uri="{FF2B5EF4-FFF2-40B4-BE49-F238E27FC236}">
                <a16:creationId xmlns:a16="http://schemas.microsoft.com/office/drawing/2014/main" id="{AEC0EEB1-6542-3B43-9458-BE185BD3EFA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809609" y="1763879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66715AA4-C2B5-EA4D-9056-9994448B1B0B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707362140" name="image" descr="{&quot;templafy&quot;:{&quot;id&quot;:&quot;93b38c30-1931-4c9e-a2a2-20c80a6300c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31" name="Rechthoek 7">
            <a:extLst>
              <a:ext uri="{FF2B5EF4-FFF2-40B4-BE49-F238E27FC236}">
                <a16:creationId xmlns:a16="http://schemas.microsoft.com/office/drawing/2014/main" id="{2F03630B-2053-1481-3AEF-9DEE9F41079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2" name="Rechthoek 7">
            <a:extLst>
              <a:ext uri="{FF2B5EF4-FFF2-40B4-BE49-F238E27FC236}">
                <a16:creationId xmlns:a16="http://schemas.microsoft.com/office/drawing/2014/main" id="{24225A8D-C595-F972-30B4-4FCCC7C66679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9" name="Tijdelijke aanduiding voor tekst 4">
            <a:extLst>
              <a:ext uri="{FF2B5EF4-FFF2-40B4-BE49-F238E27FC236}">
                <a16:creationId xmlns:a16="http://schemas.microsoft.com/office/drawing/2014/main" id="{6611303A-7B9D-3E33-C194-CF93128F29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0" name="Title 19">
            <a:extLst>
              <a:ext uri="{FF2B5EF4-FFF2-40B4-BE49-F238E27FC236}">
                <a16:creationId xmlns:a16="http://schemas.microsoft.com/office/drawing/2014/main" id="{1936CDF6-FC3E-9395-181A-A8CCA4D178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50" name="Tijdelijke aanduiding voor tekst 6">
            <a:extLst>
              <a:ext uri="{FF2B5EF4-FFF2-40B4-BE49-F238E27FC236}">
                <a16:creationId xmlns:a16="http://schemas.microsoft.com/office/drawing/2014/main" id="{048D4CD5-0ACE-CB50-D53C-94F08C64310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27800" y="4528355"/>
            <a:ext cx="5152781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51" name="Tijdelijke aanduiding voor tekst 6">
            <a:extLst>
              <a:ext uri="{FF2B5EF4-FFF2-40B4-BE49-F238E27FC236}">
                <a16:creationId xmlns:a16="http://schemas.microsoft.com/office/drawing/2014/main" id="{5621D847-3FF4-E759-7985-C7F5938F3BE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27800" y="5125478"/>
            <a:ext cx="5152781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52" name="Rechthoek 8">
            <a:extLst>
              <a:ext uri="{FF2B5EF4-FFF2-40B4-BE49-F238E27FC236}">
                <a16:creationId xmlns:a16="http://schemas.microsoft.com/office/drawing/2014/main" id="{FF0397B5-DCBA-BE41-E37D-DBEFF3A3AC38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3" name="Rechthoek 9">
            <a:extLst>
              <a:ext uri="{FF2B5EF4-FFF2-40B4-BE49-F238E27FC236}">
                <a16:creationId xmlns:a16="http://schemas.microsoft.com/office/drawing/2014/main" id="{FF68110F-8682-37F9-FC2E-4693DA6C5472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4" name="Tijdelijke aanduiding voor dianummer 5">
            <a:extLst>
              <a:ext uri="{FF2B5EF4-FFF2-40B4-BE49-F238E27FC236}">
                <a16:creationId xmlns:a16="http://schemas.microsoft.com/office/drawing/2014/main" id="{248C557F-547C-496E-FAB6-28DCBB0428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0935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411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6974" y="0"/>
            <a:ext cx="12178051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9B9E91D-9CF7-48E6-A510-98BA3403E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E7C3EA2-6214-A44A-B951-43B1275A94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6049" y="4528355"/>
            <a:ext cx="3419476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6FCDC77-3C62-3940-9C12-68170A51E5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6049" y="5127678"/>
            <a:ext cx="3419476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D665D3A4-9955-6A49-A259-A28952FBBF6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923158" y="1754006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4" name="Tijdelijke aanduiding voor afbeelding 10">
            <a:extLst>
              <a:ext uri="{FF2B5EF4-FFF2-40B4-BE49-F238E27FC236}">
                <a16:creationId xmlns:a16="http://schemas.microsoft.com/office/drawing/2014/main" id="{010EA5CA-D99F-AE4C-A4D6-D2A91CF3CD8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343427" y="1754006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5" name="Tijdelijke aanduiding voor afbeelding 10">
            <a:extLst>
              <a:ext uri="{FF2B5EF4-FFF2-40B4-BE49-F238E27FC236}">
                <a16:creationId xmlns:a16="http://schemas.microsoft.com/office/drawing/2014/main" id="{2C987B47-B42F-FC4E-8605-7CFA3EE0FE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763696" y="1754006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04F731D9-CBB9-4445-90E0-38460DCD7DBB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565280177" name="image" descr="{&quot;templafy&quot;:{&quot;id&quot;:&quot;bcfb5bbe-9ec9-4cfa-8e4f-6227bc28e18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4" name="Rechthoek 7">
            <a:extLst>
              <a:ext uri="{FF2B5EF4-FFF2-40B4-BE49-F238E27FC236}">
                <a16:creationId xmlns:a16="http://schemas.microsoft.com/office/drawing/2014/main" id="{DB794FBF-0FCF-3543-390B-06914C202C9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8" name="Rechthoek 7">
            <a:extLst>
              <a:ext uri="{FF2B5EF4-FFF2-40B4-BE49-F238E27FC236}">
                <a16:creationId xmlns:a16="http://schemas.microsoft.com/office/drawing/2014/main" id="{910A8F3F-1B9F-64A8-EE04-A54E79EC4D63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2" name="Tijdelijke aanduiding voor tekst 4">
            <a:extLst>
              <a:ext uri="{FF2B5EF4-FFF2-40B4-BE49-F238E27FC236}">
                <a16:creationId xmlns:a16="http://schemas.microsoft.com/office/drawing/2014/main" id="{88D64310-4478-5789-E187-444236E601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1" name="Tijdelijke aanduiding voor tekst 6">
            <a:extLst>
              <a:ext uri="{FF2B5EF4-FFF2-40B4-BE49-F238E27FC236}">
                <a16:creationId xmlns:a16="http://schemas.microsoft.com/office/drawing/2014/main" id="{C5ACE35D-DEA8-7F1D-4CC9-517EEE43CE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42498" y="4528355"/>
            <a:ext cx="3419475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42" name="Tijdelijke aanduiding voor tekst 6">
            <a:extLst>
              <a:ext uri="{FF2B5EF4-FFF2-40B4-BE49-F238E27FC236}">
                <a16:creationId xmlns:a16="http://schemas.microsoft.com/office/drawing/2014/main" id="{6904BF66-30D1-0650-A61B-AE566C8A872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42498" y="5127678"/>
            <a:ext cx="3419475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43" name="Tijdelijke aanduiding voor tekst 6">
            <a:extLst>
              <a:ext uri="{FF2B5EF4-FFF2-40B4-BE49-F238E27FC236}">
                <a16:creationId xmlns:a16="http://schemas.microsoft.com/office/drawing/2014/main" id="{36B9F93B-ED11-0388-34E5-E28352CDE2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63559" y="4528355"/>
            <a:ext cx="3412503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44" name="Tijdelijke aanduiding voor tekst 6">
            <a:extLst>
              <a:ext uri="{FF2B5EF4-FFF2-40B4-BE49-F238E27FC236}">
                <a16:creationId xmlns:a16="http://schemas.microsoft.com/office/drawing/2014/main" id="{777F3245-1A25-E4A1-8DC8-32EB463504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75308" y="5127678"/>
            <a:ext cx="3400754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46" name="Rechthoek 8">
            <a:extLst>
              <a:ext uri="{FF2B5EF4-FFF2-40B4-BE49-F238E27FC236}">
                <a16:creationId xmlns:a16="http://schemas.microsoft.com/office/drawing/2014/main" id="{AC9B0B64-BA60-CB85-FEBC-C0F3D653ED1F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7" name="Rechthoek 9">
            <a:extLst>
              <a:ext uri="{FF2B5EF4-FFF2-40B4-BE49-F238E27FC236}">
                <a16:creationId xmlns:a16="http://schemas.microsoft.com/office/drawing/2014/main" id="{845CCD47-4EAF-0EA9-4640-2C4B06D66F1C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8" name="Tijdelijke aanduiding voor dianummer 5">
            <a:extLst>
              <a:ext uri="{FF2B5EF4-FFF2-40B4-BE49-F238E27FC236}">
                <a16:creationId xmlns:a16="http://schemas.microsoft.com/office/drawing/2014/main" id="{71B22082-2D7E-0FD3-990A-75A7A3E1E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9773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5201" userDrawn="1">
          <p15:clr>
            <a:srgbClr val="FBAE40"/>
          </p15:clr>
        </p15:guide>
        <p15:guide id="3" pos="3046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E7C3EA2-6214-A44A-B951-43B1275A94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09125" y="226203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6FCDC77-3C62-3940-9C12-68170A51E5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09124" y="285021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D665D3A4-9955-6A49-A259-A28952FBBF6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58260" y="1874424"/>
            <a:ext cx="1746576" cy="17468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08E4D16E-A85D-C34A-9473-23C868D599D6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547342146" name="image" descr="{&quot;templafy&quot;:{&quot;id&quot;:&quot;8dd8dc1e-a726-40e1-8bb9-21c5c9626a8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6" name="Rechthoek 7">
            <a:extLst>
              <a:ext uri="{FF2B5EF4-FFF2-40B4-BE49-F238E27FC236}">
                <a16:creationId xmlns:a16="http://schemas.microsoft.com/office/drawing/2014/main" id="{93B8D070-9974-3582-7FF9-0B7EE326C3AE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0" name="Rechthoek 7">
            <a:extLst>
              <a:ext uri="{FF2B5EF4-FFF2-40B4-BE49-F238E27FC236}">
                <a16:creationId xmlns:a16="http://schemas.microsoft.com/office/drawing/2014/main" id="{6E356192-33CD-9A97-CD32-629232527A6C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1" name="Tijdelijke aanduiding voor tekst 4">
            <a:extLst>
              <a:ext uri="{FF2B5EF4-FFF2-40B4-BE49-F238E27FC236}">
                <a16:creationId xmlns:a16="http://schemas.microsoft.com/office/drawing/2014/main" id="{264EEB2C-772B-36F0-93C0-01AE2A773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3" name="Title 19">
            <a:extLst>
              <a:ext uri="{FF2B5EF4-FFF2-40B4-BE49-F238E27FC236}">
                <a16:creationId xmlns:a16="http://schemas.microsoft.com/office/drawing/2014/main" id="{D75AB54F-EEBE-51E9-F50A-61D4D13B70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55" name="Tijdelijke aanduiding voor tekst 6">
            <a:extLst>
              <a:ext uri="{FF2B5EF4-FFF2-40B4-BE49-F238E27FC236}">
                <a16:creationId xmlns:a16="http://schemas.microsoft.com/office/drawing/2014/main" id="{0AA3EE56-1384-D3B4-204F-9C427E4376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09125" y="429403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56" name="Tijdelijke aanduiding voor tekst 6">
            <a:extLst>
              <a:ext uri="{FF2B5EF4-FFF2-40B4-BE49-F238E27FC236}">
                <a16:creationId xmlns:a16="http://schemas.microsoft.com/office/drawing/2014/main" id="{F72726DF-6CD6-1E28-A218-59E684CD99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9124" y="488221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57" name="Tijdelijke aanduiding voor afbeelding 10">
            <a:extLst>
              <a:ext uri="{FF2B5EF4-FFF2-40B4-BE49-F238E27FC236}">
                <a16:creationId xmlns:a16="http://schemas.microsoft.com/office/drawing/2014/main" id="{CBFE8EE1-906E-D8AF-399F-9A6AFDC40AC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458260" y="3906424"/>
            <a:ext cx="1746576" cy="17468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58" name="Tijdelijke aanduiding voor tekst 6">
            <a:extLst>
              <a:ext uri="{FF2B5EF4-FFF2-40B4-BE49-F238E27FC236}">
                <a16:creationId xmlns:a16="http://schemas.microsoft.com/office/drawing/2014/main" id="{C83E949F-D66D-4126-571B-CBEC7779D7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65325" y="226203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59" name="Tijdelijke aanduiding voor tekst 6">
            <a:extLst>
              <a:ext uri="{FF2B5EF4-FFF2-40B4-BE49-F238E27FC236}">
                <a16:creationId xmlns:a16="http://schemas.microsoft.com/office/drawing/2014/main" id="{5F671BD2-2040-C3E1-6E1F-1530F754F1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65324" y="285021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0" name="Tijdelijke aanduiding voor afbeelding 10">
            <a:extLst>
              <a:ext uri="{FF2B5EF4-FFF2-40B4-BE49-F238E27FC236}">
                <a16:creationId xmlns:a16="http://schemas.microsoft.com/office/drawing/2014/main" id="{34584A23-866A-36B7-E305-926140D8AE2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14460" y="1874424"/>
            <a:ext cx="1746576" cy="17468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1" name="Tijdelijke aanduiding voor tekst 6">
            <a:extLst>
              <a:ext uri="{FF2B5EF4-FFF2-40B4-BE49-F238E27FC236}">
                <a16:creationId xmlns:a16="http://schemas.microsoft.com/office/drawing/2014/main" id="{D12D0FA2-B6FB-EC3B-044D-344AE2EACEE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65325" y="429403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62" name="Tijdelijke aanduiding voor tekst 6">
            <a:extLst>
              <a:ext uri="{FF2B5EF4-FFF2-40B4-BE49-F238E27FC236}">
                <a16:creationId xmlns:a16="http://schemas.microsoft.com/office/drawing/2014/main" id="{B3E13E84-4980-2F88-3F95-875D62AD255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65324" y="488221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3" name="Tijdelijke aanduiding voor afbeelding 10">
            <a:extLst>
              <a:ext uri="{FF2B5EF4-FFF2-40B4-BE49-F238E27FC236}">
                <a16:creationId xmlns:a16="http://schemas.microsoft.com/office/drawing/2014/main" id="{027AEDE7-0486-BD5D-9F0C-048AB685197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614460" y="3906424"/>
            <a:ext cx="1746576" cy="17468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4" name="Rechthoek 8">
            <a:extLst>
              <a:ext uri="{FF2B5EF4-FFF2-40B4-BE49-F238E27FC236}">
                <a16:creationId xmlns:a16="http://schemas.microsoft.com/office/drawing/2014/main" id="{079987A6-867D-BBCA-7E7B-DBB8E381B922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65" name="Rechthoek 9">
            <a:extLst>
              <a:ext uri="{FF2B5EF4-FFF2-40B4-BE49-F238E27FC236}">
                <a16:creationId xmlns:a16="http://schemas.microsoft.com/office/drawing/2014/main" id="{E054C896-D529-4F8F-C299-13B54873F41F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66" name="Tijdelijke aanduiding voor dianummer 5">
            <a:extLst>
              <a:ext uri="{FF2B5EF4-FFF2-40B4-BE49-F238E27FC236}">
                <a16:creationId xmlns:a16="http://schemas.microsoft.com/office/drawing/2014/main" id="{7104F007-BC2E-C6DF-440A-74B2B5682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5914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411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: Shape 2">
            <a:extLst>
              <a:ext uri="{FF2B5EF4-FFF2-40B4-BE49-F238E27FC236}">
                <a16:creationId xmlns:a16="http://schemas.microsoft.com/office/drawing/2014/main" id="{812A0BDB-DB8E-27C3-2D34-5CAFDF3E4F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76" name="Rechthoek 11">
            <a:extLst>
              <a:ext uri="{FF2B5EF4-FFF2-40B4-BE49-F238E27FC236}">
                <a16:creationId xmlns:a16="http://schemas.microsoft.com/office/drawing/2014/main" id="{4940E82B-6C85-35F3-E1AE-B51477D3CE6A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7" name="Rechthoek 76">
            <a:extLst>
              <a:ext uri="{FF2B5EF4-FFF2-40B4-BE49-F238E27FC236}">
                <a16:creationId xmlns:a16="http://schemas.microsoft.com/office/drawing/2014/main" id="{7305C400-4BCC-5ABC-D018-6FAF8139CEEF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BC3D62BE-5A1A-1246-97BC-FA2A3CEEA994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881981675" name="image" descr="{&quot;templafy&quot;:{&quot;id&quot;:&quot;73575a36-a360-4a2d-b464-5a2b28c8ca5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32" name="Rechthoek 7">
            <a:extLst>
              <a:ext uri="{FF2B5EF4-FFF2-40B4-BE49-F238E27FC236}">
                <a16:creationId xmlns:a16="http://schemas.microsoft.com/office/drawing/2014/main" id="{83FD098E-AFEA-265B-5372-F66CCB5B916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Rechthoek 7">
            <a:extLst>
              <a:ext uri="{FF2B5EF4-FFF2-40B4-BE49-F238E27FC236}">
                <a16:creationId xmlns:a16="http://schemas.microsoft.com/office/drawing/2014/main" id="{8F39CD6F-170C-706E-008B-9A304CA4E07D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4" name="Tijdelijke aanduiding voor tekst 4">
            <a:extLst>
              <a:ext uri="{FF2B5EF4-FFF2-40B4-BE49-F238E27FC236}">
                <a16:creationId xmlns:a16="http://schemas.microsoft.com/office/drawing/2014/main" id="{619D6444-229B-3539-3934-174E706D48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3" name="Title 19">
            <a:extLst>
              <a:ext uri="{FF2B5EF4-FFF2-40B4-BE49-F238E27FC236}">
                <a16:creationId xmlns:a16="http://schemas.microsoft.com/office/drawing/2014/main" id="{7BBCE795-452B-10E0-4D0A-8BE346BF0A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44" name="Tijdelijke aanduiding voor tekst 6">
            <a:extLst>
              <a:ext uri="{FF2B5EF4-FFF2-40B4-BE49-F238E27FC236}">
                <a16:creationId xmlns:a16="http://schemas.microsoft.com/office/drawing/2014/main" id="{DD0AECC9-0BA6-BA09-BA1A-FA650AD9D9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09125" y="178839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45" name="Tijdelijke aanduiding voor tekst 6">
            <a:extLst>
              <a:ext uri="{FF2B5EF4-FFF2-40B4-BE49-F238E27FC236}">
                <a16:creationId xmlns:a16="http://schemas.microsoft.com/office/drawing/2014/main" id="{0D53A8A4-3A3C-30D3-E9B5-3AB23BA910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09124" y="237656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46" name="Tijdelijke aanduiding voor afbeelding 10">
            <a:extLst>
              <a:ext uri="{FF2B5EF4-FFF2-40B4-BE49-F238E27FC236}">
                <a16:creationId xmlns:a16="http://schemas.microsoft.com/office/drawing/2014/main" id="{D4C66206-4DF4-CC0A-DC11-6201E735AED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75434" y="1617994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7" name="Tijdelijke aanduiding voor tekst 6">
            <a:extLst>
              <a:ext uri="{FF2B5EF4-FFF2-40B4-BE49-F238E27FC236}">
                <a16:creationId xmlns:a16="http://schemas.microsoft.com/office/drawing/2014/main" id="{531C255D-891B-4DD4-6403-08E708EC752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09125" y="327852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48" name="Tijdelijke aanduiding voor tekst 6">
            <a:extLst>
              <a:ext uri="{FF2B5EF4-FFF2-40B4-BE49-F238E27FC236}">
                <a16:creationId xmlns:a16="http://schemas.microsoft.com/office/drawing/2014/main" id="{67670DF0-B908-4CAB-C010-B94B9576DB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9124" y="386670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2" name="Tijdelijke aanduiding voor afbeelding 10">
            <a:extLst>
              <a:ext uri="{FF2B5EF4-FFF2-40B4-BE49-F238E27FC236}">
                <a16:creationId xmlns:a16="http://schemas.microsoft.com/office/drawing/2014/main" id="{665B2985-6990-99DB-8FC7-A54617DF9AC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675434" y="3108127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3" name="Tijdelijke aanduiding voor tekst 6">
            <a:extLst>
              <a:ext uri="{FF2B5EF4-FFF2-40B4-BE49-F238E27FC236}">
                <a16:creationId xmlns:a16="http://schemas.microsoft.com/office/drawing/2014/main" id="{EEE1B650-0CF9-DB6B-04A7-D821EA3290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09125" y="475172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64" name="Tijdelijke aanduiding voor tekst 6">
            <a:extLst>
              <a:ext uri="{FF2B5EF4-FFF2-40B4-BE49-F238E27FC236}">
                <a16:creationId xmlns:a16="http://schemas.microsoft.com/office/drawing/2014/main" id="{916B1DE1-E8A1-B275-C71E-27A99D65E5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09124" y="533990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5" name="Tijdelijke aanduiding voor afbeelding 10">
            <a:extLst>
              <a:ext uri="{FF2B5EF4-FFF2-40B4-BE49-F238E27FC236}">
                <a16:creationId xmlns:a16="http://schemas.microsoft.com/office/drawing/2014/main" id="{8C1ACEF7-0317-0183-9C59-70738A727E7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675434" y="4581327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6" name="Tijdelijke aanduiding voor tekst 6">
            <a:extLst>
              <a:ext uri="{FF2B5EF4-FFF2-40B4-BE49-F238E27FC236}">
                <a16:creationId xmlns:a16="http://schemas.microsoft.com/office/drawing/2014/main" id="{1F946BE2-80AD-CA73-2BA8-013BF0DD915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53659" y="178839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67" name="Tijdelijke aanduiding voor tekst 6">
            <a:extLst>
              <a:ext uri="{FF2B5EF4-FFF2-40B4-BE49-F238E27FC236}">
                <a16:creationId xmlns:a16="http://schemas.microsoft.com/office/drawing/2014/main" id="{BB66CBD7-CB1B-9FDD-A38B-7D0D7FD2344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53658" y="237656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8" name="Tijdelijke aanduiding voor afbeelding 10">
            <a:extLst>
              <a:ext uri="{FF2B5EF4-FFF2-40B4-BE49-F238E27FC236}">
                <a16:creationId xmlns:a16="http://schemas.microsoft.com/office/drawing/2014/main" id="{C0BAC0AB-2415-7CA9-5E23-EA9CB243ED1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619968" y="1617994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9" name="Tijdelijke aanduiding voor tekst 6">
            <a:extLst>
              <a:ext uri="{FF2B5EF4-FFF2-40B4-BE49-F238E27FC236}">
                <a16:creationId xmlns:a16="http://schemas.microsoft.com/office/drawing/2014/main" id="{6A2A5739-2AD6-9909-5BC6-19A8B8E970B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53659" y="327852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0" name="Tijdelijke aanduiding voor tekst 6">
            <a:extLst>
              <a:ext uri="{FF2B5EF4-FFF2-40B4-BE49-F238E27FC236}">
                <a16:creationId xmlns:a16="http://schemas.microsoft.com/office/drawing/2014/main" id="{BC3E370F-1B6B-66A8-854D-3C6F3480B49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53658" y="386670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1" name="Tijdelijke aanduiding voor afbeelding 10">
            <a:extLst>
              <a:ext uri="{FF2B5EF4-FFF2-40B4-BE49-F238E27FC236}">
                <a16:creationId xmlns:a16="http://schemas.microsoft.com/office/drawing/2014/main" id="{E4C8D8D3-D8D7-D10D-002C-401751F9300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619968" y="3108127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2" name="Tijdelijke aanduiding voor tekst 6">
            <a:extLst>
              <a:ext uri="{FF2B5EF4-FFF2-40B4-BE49-F238E27FC236}">
                <a16:creationId xmlns:a16="http://schemas.microsoft.com/office/drawing/2014/main" id="{417ED944-3A1F-5B20-B403-FF1D8279D8D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53659" y="475172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3" name="Tijdelijke aanduiding voor tekst 6">
            <a:extLst>
              <a:ext uri="{FF2B5EF4-FFF2-40B4-BE49-F238E27FC236}">
                <a16:creationId xmlns:a16="http://schemas.microsoft.com/office/drawing/2014/main" id="{B2AC7CB8-67A5-FB43-B947-E10015CE23D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53658" y="533990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4" name="Tijdelijke aanduiding voor afbeelding 10">
            <a:extLst>
              <a:ext uri="{FF2B5EF4-FFF2-40B4-BE49-F238E27FC236}">
                <a16:creationId xmlns:a16="http://schemas.microsoft.com/office/drawing/2014/main" id="{B2A010D8-FFFD-303F-092B-48A8288575C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619968" y="4581327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8" name="Rechthoek 8">
            <a:extLst>
              <a:ext uri="{FF2B5EF4-FFF2-40B4-BE49-F238E27FC236}">
                <a16:creationId xmlns:a16="http://schemas.microsoft.com/office/drawing/2014/main" id="{5182FD02-929A-5114-56A6-9DF78A9B5CE4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9" name="Rechthoek 9">
            <a:extLst>
              <a:ext uri="{FF2B5EF4-FFF2-40B4-BE49-F238E27FC236}">
                <a16:creationId xmlns:a16="http://schemas.microsoft.com/office/drawing/2014/main" id="{68E3120A-E074-1A54-3262-009EBD5E7A26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80" name="Tijdelijke aanduiding voor dianummer 5">
            <a:extLst>
              <a:ext uri="{FF2B5EF4-FFF2-40B4-BE49-F238E27FC236}">
                <a16:creationId xmlns:a16="http://schemas.microsoft.com/office/drawing/2014/main" id="{BBDCAF09-FEA9-2861-F155-80C314320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4477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Freeform: Shape 2">
            <a:extLst>
              <a:ext uri="{FF2B5EF4-FFF2-40B4-BE49-F238E27FC236}">
                <a16:creationId xmlns:a16="http://schemas.microsoft.com/office/drawing/2014/main" id="{AC7E4FB6-50E1-0703-A0B7-971FE10ECC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96" name="Rechthoek 11">
            <a:extLst>
              <a:ext uri="{FF2B5EF4-FFF2-40B4-BE49-F238E27FC236}">
                <a16:creationId xmlns:a16="http://schemas.microsoft.com/office/drawing/2014/main" id="{D2734C29-2687-2386-8CE4-C2E692B8BED8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97" name="Rechthoek 96">
            <a:extLst>
              <a:ext uri="{FF2B5EF4-FFF2-40B4-BE49-F238E27FC236}">
                <a16:creationId xmlns:a16="http://schemas.microsoft.com/office/drawing/2014/main" id="{38BB5FAF-C478-1A7A-43B7-234063D6042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9" name="date" descr="{&quot;templafy&quot;:{&quot;id&quot;:&quot;57409086-50a9-47ed-a09a-331f8774582d&quot;}}" title="Form.Date">
            <a:extLst>
              <a:ext uri="{FF2B5EF4-FFF2-40B4-BE49-F238E27FC236}">
                <a16:creationId xmlns:a16="http://schemas.microsoft.com/office/drawing/2014/main" id="{590B1F84-4889-44DF-9089-2C790406D77E}"/>
              </a:ext>
            </a:extLst>
          </p:cNvPr>
          <p:cNvSpPr/>
          <p:nvPr userDrawn="1"/>
        </p:nvSpPr>
        <p:spPr>
          <a:xfrm rot="10800000" flipV="1">
            <a:off x="1258234" y="5754255"/>
            <a:ext cx="2244436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4" name="date" descr="{&quot;templafy&quot;:{&quot;id&quot;:&quot;57409086-50a9-47ed-a09a-331f8774582d&quot;}}" title="Form.Date">
            <a:extLst>
              <a:ext uri="{FF2B5EF4-FFF2-40B4-BE49-F238E27FC236}">
                <a16:creationId xmlns:a16="http://schemas.microsoft.com/office/drawing/2014/main" id="{2FECC490-F379-AD4E-BE73-BBFE82A39171}"/>
              </a:ext>
            </a:extLst>
          </p:cNvPr>
          <p:cNvSpPr/>
          <p:nvPr userDrawn="1"/>
        </p:nvSpPr>
        <p:spPr>
          <a:xfrm rot="10800000" flipV="1">
            <a:off x="6584280" y="5754255"/>
            <a:ext cx="2244436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02AA8244-33F3-0449-97DD-5FFA4350D8C2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514880493" name="image" descr="{&quot;templafy&quot;:{&quot;id&quot;:&quot;b274f1a0-b6c3-45ac-8076-7f24e50952d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54" name="Rechthoek 7">
            <a:extLst>
              <a:ext uri="{FF2B5EF4-FFF2-40B4-BE49-F238E27FC236}">
                <a16:creationId xmlns:a16="http://schemas.microsoft.com/office/drawing/2014/main" id="{F42A6C42-2CEA-0B76-E6B1-354854C041D8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5" name="Rechthoek 7">
            <a:extLst>
              <a:ext uri="{FF2B5EF4-FFF2-40B4-BE49-F238E27FC236}">
                <a16:creationId xmlns:a16="http://schemas.microsoft.com/office/drawing/2014/main" id="{E2DA0DE5-4279-CD90-9D96-1B39167A52DB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6" name="Tijdelijke aanduiding voor tekst 4">
            <a:extLst>
              <a:ext uri="{FF2B5EF4-FFF2-40B4-BE49-F238E27FC236}">
                <a16:creationId xmlns:a16="http://schemas.microsoft.com/office/drawing/2014/main" id="{9261979D-235C-6122-DBF0-DA6BF3D3CB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58" name="Title 19">
            <a:extLst>
              <a:ext uri="{FF2B5EF4-FFF2-40B4-BE49-F238E27FC236}">
                <a16:creationId xmlns:a16="http://schemas.microsoft.com/office/drawing/2014/main" id="{3DCB3AA5-3B42-ECC9-5CBA-9DC054B93D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59" name="Tijdelijke aanduiding voor tekst 6">
            <a:extLst>
              <a:ext uri="{FF2B5EF4-FFF2-40B4-BE49-F238E27FC236}">
                <a16:creationId xmlns:a16="http://schemas.microsoft.com/office/drawing/2014/main" id="{EE117DA9-8031-E124-D893-1B27E226A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09125" y="150591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60" name="Tijdelijke aanduiding voor tekst 6">
            <a:extLst>
              <a:ext uri="{FF2B5EF4-FFF2-40B4-BE49-F238E27FC236}">
                <a16:creationId xmlns:a16="http://schemas.microsoft.com/office/drawing/2014/main" id="{558413B6-9C84-9505-E8D1-FAA3979CD2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09124" y="209408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1" name="Tijdelijke aanduiding voor afbeelding 10">
            <a:extLst>
              <a:ext uri="{FF2B5EF4-FFF2-40B4-BE49-F238E27FC236}">
                <a16:creationId xmlns:a16="http://schemas.microsoft.com/office/drawing/2014/main" id="{FF302E7E-72E1-551B-DD3F-A6BD8CC3535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780838" y="1449405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0" name="Tijdelijke aanduiding voor tekst 6">
            <a:extLst>
              <a:ext uri="{FF2B5EF4-FFF2-40B4-BE49-F238E27FC236}">
                <a16:creationId xmlns:a16="http://schemas.microsoft.com/office/drawing/2014/main" id="{C05510C9-AED4-3656-B002-471DDEA105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09125" y="2708180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1" name="Tijdelijke aanduiding voor tekst 6">
            <a:extLst>
              <a:ext uri="{FF2B5EF4-FFF2-40B4-BE49-F238E27FC236}">
                <a16:creationId xmlns:a16="http://schemas.microsoft.com/office/drawing/2014/main" id="{34DC7069-F9F3-4126-28FA-4D62CE6784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9124" y="3296356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2" name="Tijdelijke aanduiding voor afbeelding 10">
            <a:extLst>
              <a:ext uri="{FF2B5EF4-FFF2-40B4-BE49-F238E27FC236}">
                <a16:creationId xmlns:a16="http://schemas.microsoft.com/office/drawing/2014/main" id="{5DCA98FF-DC8D-F552-EE50-D0DE562A8C2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80838" y="2651672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3" name="Tijdelijke aanduiding voor tekst 6">
            <a:extLst>
              <a:ext uri="{FF2B5EF4-FFF2-40B4-BE49-F238E27FC236}">
                <a16:creationId xmlns:a16="http://schemas.microsoft.com/office/drawing/2014/main" id="{AD320B9C-665B-44DB-24ED-B3B0941D51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09125" y="391044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4" name="Tijdelijke aanduiding voor tekst 6">
            <a:extLst>
              <a:ext uri="{FF2B5EF4-FFF2-40B4-BE49-F238E27FC236}">
                <a16:creationId xmlns:a16="http://schemas.microsoft.com/office/drawing/2014/main" id="{AB23F1C2-BAA8-D57B-76B6-5F1D8F440A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09124" y="449862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5" name="Tijdelijke aanduiding voor afbeelding 10">
            <a:extLst>
              <a:ext uri="{FF2B5EF4-FFF2-40B4-BE49-F238E27FC236}">
                <a16:creationId xmlns:a16="http://schemas.microsoft.com/office/drawing/2014/main" id="{D05463D2-7B0A-F7CF-26C0-AF90D3EA571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780838" y="3853938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6" name="Tijdelijke aanduiding voor tekst 6">
            <a:extLst>
              <a:ext uri="{FF2B5EF4-FFF2-40B4-BE49-F238E27FC236}">
                <a16:creationId xmlns:a16="http://schemas.microsoft.com/office/drawing/2014/main" id="{6746455D-2006-5E5B-3171-978FCED1FF2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09125" y="511271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7" name="Tijdelijke aanduiding voor tekst 6">
            <a:extLst>
              <a:ext uri="{FF2B5EF4-FFF2-40B4-BE49-F238E27FC236}">
                <a16:creationId xmlns:a16="http://schemas.microsoft.com/office/drawing/2014/main" id="{536B30B4-1C87-2620-2544-9C82DDF344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09124" y="570088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8" name="Tijdelijke aanduiding voor afbeelding 10">
            <a:extLst>
              <a:ext uri="{FF2B5EF4-FFF2-40B4-BE49-F238E27FC236}">
                <a16:creationId xmlns:a16="http://schemas.microsoft.com/office/drawing/2014/main" id="{AC0480BC-8B95-3CEE-A7BC-02FF0F04D38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780838" y="5056205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0" name="Tijdelijke aanduiding voor tekst 6">
            <a:extLst>
              <a:ext uri="{FF2B5EF4-FFF2-40B4-BE49-F238E27FC236}">
                <a16:creationId xmlns:a16="http://schemas.microsoft.com/office/drawing/2014/main" id="{2EE1D9B6-45E4-3B1B-63C8-4256B0388F9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16125" y="150591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81" name="Tijdelijke aanduiding voor tekst 6">
            <a:extLst>
              <a:ext uri="{FF2B5EF4-FFF2-40B4-BE49-F238E27FC236}">
                <a16:creationId xmlns:a16="http://schemas.microsoft.com/office/drawing/2014/main" id="{8125229E-4603-8C0D-85BB-7BEFBA1CBC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16124" y="209408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82" name="Tijdelijke aanduiding voor afbeelding 10">
            <a:extLst>
              <a:ext uri="{FF2B5EF4-FFF2-40B4-BE49-F238E27FC236}">
                <a16:creationId xmlns:a16="http://schemas.microsoft.com/office/drawing/2014/main" id="{9E42D0E6-5A7D-9F36-026D-3DFB362B99A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987838" y="1449405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3" name="Tijdelijke aanduiding voor tekst 6">
            <a:extLst>
              <a:ext uri="{FF2B5EF4-FFF2-40B4-BE49-F238E27FC236}">
                <a16:creationId xmlns:a16="http://schemas.microsoft.com/office/drawing/2014/main" id="{C3393E1F-E178-814D-79F9-A10983E83F5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16125" y="2708180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84" name="Tijdelijke aanduiding voor tekst 6">
            <a:extLst>
              <a:ext uri="{FF2B5EF4-FFF2-40B4-BE49-F238E27FC236}">
                <a16:creationId xmlns:a16="http://schemas.microsoft.com/office/drawing/2014/main" id="{BD29EDEE-92E4-F7F4-4F2D-8907E7C90B3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16124" y="3296356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85" name="Tijdelijke aanduiding voor afbeelding 10">
            <a:extLst>
              <a:ext uri="{FF2B5EF4-FFF2-40B4-BE49-F238E27FC236}">
                <a16:creationId xmlns:a16="http://schemas.microsoft.com/office/drawing/2014/main" id="{3C200E73-429E-86BC-38EF-A3A96AD9174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987838" y="2651672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6" name="Tijdelijke aanduiding voor tekst 6">
            <a:extLst>
              <a:ext uri="{FF2B5EF4-FFF2-40B4-BE49-F238E27FC236}">
                <a16:creationId xmlns:a16="http://schemas.microsoft.com/office/drawing/2014/main" id="{6C2B5870-8269-83E5-2C16-E283234E6C7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516125" y="391044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87" name="Tijdelijke aanduiding voor tekst 6">
            <a:extLst>
              <a:ext uri="{FF2B5EF4-FFF2-40B4-BE49-F238E27FC236}">
                <a16:creationId xmlns:a16="http://schemas.microsoft.com/office/drawing/2014/main" id="{961F6FBB-EEB1-943C-AC42-F52D2D0B653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16124" y="449862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88" name="Tijdelijke aanduiding voor afbeelding 10">
            <a:extLst>
              <a:ext uri="{FF2B5EF4-FFF2-40B4-BE49-F238E27FC236}">
                <a16:creationId xmlns:a16="http://schemas.microsoft.com/office/drawing/2014/main" id="{9EA40F05-0FD8-C91C-16B6-E24503B6138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987838" y="3853938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9" name="Tijdelijke aanduiding voor tekst 6">
            <a:extLst>
              <a:ext uri="{FF2B5EF4-FFF2-40B4-BE49-F238E27FC236}">
                <a16:creationId xmlns:a16="http://schemas.microsoft.com/office/drawing/2014/main" id="{583909C7-DF55-0CC5-DDDF-3784BEA6A7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516125" y="511271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90" name="Tijdelijke aanduiding voor tekst 6">
            <a:extLst>
              <a:ext uri="{FF2B5EF4-FFF2-40B4-BE49-F238E27FC236}">
                <a16:creationId xmlns:a16="http://schemas.microsoft.com/office/drawing/2014/main" id="{A676819C-36AF-4802-E2D4-DE2CAB6EEDF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16124" y="570088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1" name="Tijdelijke aanduiding voor afbeelding 10">
            <a:extLst>
              <a:ext uri="{FF2B5EF4-FFF2-40B4-BE49-F238E27FC236}">
                <a16:creationId xmlns:a16="http://schemas.microsoft.com/office/drawing/2014/main" id="{2B4F104B-DF15-A495-4826-46307E1862B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987838" y="5056205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8" name="Rechthoek 8">
            <a:extLst>
              <a:ext uri="{FF2B5EF4-FFF2-40B4-BE49-F238E27FC236}">
                <a16:creationId xmlns:a16="http://schemas.microsoft.com/office/drawing/2014/main" id="{6BFAAD4D-4A19-D93C-13B3-F6019EE5FDAD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99" name="Rechthoek 9">
            <a:extLst>
              <a:ext uri="{FF2B5EF4-FFF2-40B4-BE49-F238E27FC236}">
                <a16:creationId xmlns:a16="http://schemas.microsoft.com/office/drawing/2014/main" id="{B29A4363-F33D-F252-8F9B-D9C25DCDAAA9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00" name="Tijdelijke aanduiding voor dianummer 5">
            <a:extLst>
              <a:ext uri="{FF2B5EF4-FFF2-40B4-BE49-F238E27FC236}">
                <a16:creationId xmlns:a16="http://schemas.microsoft.com/office/drawing/2014/main" id="{B957CA80-DB52-4211-ECAE-37EC5AB1E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4359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-6362" y="-3847"/>
            <a:ext cx="1219836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9F79222-B8DC-4CB4-9EF1-3B991C2026AA}"/>
              </a:ext>
            </a:extLst>
          </p:cNvPr>
          <p:cNvSpPr/>
          <p:nvPr userDrawn="1"/>
        </p:nvSpPr>
        <p:spPr>
          <a:xfrm rot="5400000">
            <a:off x="11089577" y="5750306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7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BC818DF5-161F-6E4C-B07E-8C9DC283042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410872" y="2675507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34" name="Tijdelijke aanduiding voor afbeelding 10">
            <a:extLst>
              <a:ext uri="{FF2B5EF4-FFF2-40B4-BE49-F238E27FC236}">
                <a16:creationId xmlns:a16="http://schemas.microsoft.com/office/drawing/2014/main" id="{18B0E7A7-601E-9441-BD00-AC568C950CC1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416050" y="1449388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7" name="Rechthoek 7">
            <a:extLst>
              <a:ext uri="{FF2B5EF4-FFF2-40B4-BE49-F238E27FC236}">
                <a16:creationId xmlns:a16="http://schemas.microsoft.com/office/drawing/2014/main" id="{4C8EF3C0-83B2-4C90-95C2-6CDE4BC369F9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9" name="Rechthoek 7">
            <a:extLst>
              <a:ext uri="{FF2B5EF4-FFF2-40B4-BE49-F238E27FC236}">
                <a16:creationId xmlns:a16="http://schemas.microsoft.com/office/drawing/2014/main" id="{4270235A-B1BF-5462-2AF3-29BD70FF2129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0" name="Tijdelijke aanduiding voor tekst 4">
            <a:extLst>
              <a:ext uri="{FF2B5EF4-FFF2-40B4-BE49-F238E27FC236}">
                <a16:creationId xmlns:a16="http://schemas.microsoft.com/office/drawing/2014/main" id="{3F2C4B60-783D-127A-5CFE-404FB9D559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52" name="Title 19">
            <a:extLst>
              <a:ext uri="{FF2B5EF4-FFF2-40B4-BE49-F238E27FC236}">
                <a16:creationId xmlns:a16="http://schemas.microsoft.com/office/drawing/2014/main" id="{9E318F39-D358-8B89-A584-B1F2EBC7F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locaties</a:t>
            </a:r>
          </a:p>
        </p:txBody>
      </p:sp>
      <p:sp>
        <p:nvSpPr>
          <p:cNvPr id="53" name="Rechthoek 8">
            <a:extLst>
              <a:ext uri="{FF2B5EF4-FFF2-40B4-BE49-F238E27FC236}">
                <a16:creationId xmlns:a16="http://schemas.microsoft.com/office/drawing/2014/main" id="{7628D285-383B-ECE3-A3C6-4C3169E78965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4" name="Rechthoek 9">
            <a:extLst>
              <a:ext uri="{FF2B5EF4-FFF2-40B4-BE49-F238E27FC236}">
                <a16:creationId xmlns:a16="http://schemas.microsoft.com/office/drawing/2014/main" id="{7A34E265-0F5E-9926-B327-0E1544EE8C25}"/>
              </a:ext>
            </a:extLst>
          </p:cNvPr>
          <p:cNvSpPr/>
          <p:nvPr userDrawn="1"/>
        </p:nvSpPr>
        <p:spPr>
          <a:xfrm rot="10800000">
            <a:off x="-10488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5" name="Tijdelijke aanduiding voor dianummer 5">
            <a:extLst>
              <a:ext uri="{FF2B5EF4-FFF2-40B4-BE49-F238E27FC236}">
                <a16:creationId xmlns:a16="http://schemas.microsoft.com/office/drawing/2014/main" id="{AA55CEA6-CBC8-6F0E-269B-1A2400A5A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7" name="Tijdelijke aanduiding voor tekst 6">
            <a:extLst>
              <a:ext uri="{FF2B5EF4-FFF2-40B4-BE49-F238E27FC236}">
                <a16:creationId xmlns:a16="http://schemas.microsoft.com/office/drawing/2014/main" id="{93C39EA2-792E-9667-3B46-40F9AE50643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10139" y="2675507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88" name="Tijdelijke aanduiding voor afbeelding 10">
            <a:extLst>
              <a:ext uri="{FF2B5EF4-FFF2-40B4-BE49-F238E27FC236}">
                <a16:creationId xmlns:a16="http://schemas.microsoft.com/office/drawing/2014/main" id="{CC290D67-0A59-DF7B-B31D-D380476E0265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015317" y="1449388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9" name="Tijdelijke aanduiding voor tekst 6">
            <a:extLst>
              <a:ext uri="{FF2B5EF4-FFF2-40B4-BE49-F238E27FC236}">
                <a16:creationId xmlns:a16="http://schemas.microsoft.com/office/drawing/2014/main" id="{E01C3942-CF83-C4AB-C8B4-64BC98CDC78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558606" y="2675507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0" name="Tijdelijke aanduiding voor afbeelding 10">
            <a:extLst>
              <a:ext uri="{FF2B5EF4-FFF2-40B4-BE49-F238E27FC236}">
                <a16:creationId xmlns:a16="http://schemas.microsoft.com/office/drawing/2014/main" id="{838990E9-286D-D08D-5D60-88FEFC6922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563784" y="1449388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1" name="Tijdelijke aanduiding voor tekst 6">
            <a:extLst>
              <a:ext uri="{FF2B5EF4-FFF2-40B4-BE49-F238E27FC236}">
                <a16:creationId xmlns:a16="http://schemas.microsoft.com/office/drawing/2014/main" id="{33BC6264-662F-A23E-DCCA-F54EC6693E8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24006" y="2675507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2" name="Tijdelijke aanduiding voor afbeelding 10">
            <a:extLst>
              <a:ext uri="{FF2B5EF4-FFF2-40B4-BE49-F238E27FC236}">
                <a16:creationId xmlns:a16="http://schemas.microsoft.com/office/drawing/2014/main" id="{310714D1-A276-2946-0B1D-408851C257E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129184" y="1449388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3" name="Tijdelijke aanduiding voor tekst 6">
            <a:extLst>
              <a:ext uri="{FF2B5EF4-FFF2-40B4-BE49-F238E27FC236}">
                <a16:creationId xmlns:a16="http://schemas.microsoft.com/office/drawing/2014/main" id="{6C852B69-A753-297E-405F-D7FBC6BB7DA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410872" y="4334973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4" name="Tijdelijke aanduiding voor afbeelding 10">
            <a:extLst>
              <a:ext uri="{FF2B5EF4-FFF2-40B4-BE49-F238E27FC236}">
                <a16:creationId xmlns:a16="http://schemas.microsoft.com/office/drawing/2014/main" id="{15A1B919-25DB-928F-2F17-675149540A3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416050" y="3108854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5" name="Tijdelijke aanduiding voor tekst 6">
            <a:extLst>
              <a:ext uri="{FF2B5EF4-FFF2-40B4-BE49-F238E27FC236}">
                <a16:creationId xmlns:a16="http://schemas.microsoft.com/office/drawing/2014/main" id="{DCE091C5-9755-7F68-F79B-361410C2C52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010139" y="4334973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6" name="Tijdelijke aanduiding voor afbeelding 10">
            <a:extLst>
              <a:ext uri="{FF2B5EF4-FFF2-40B4-BE49-F238E27FC236}">
                <a16:creationId xmlns:a16="http://schemas.microsoft.com/office/drawing/2014/main" id="{6B27BC00-DC02-63DB-5948-8F2F8B7812CC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015317" y="3108854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7" name="Tijdelijke aanduiding voor tekst 6">
            <a:extLst>
              <a:ext uri="{FF2B5EF4-FFF2-40B4-BE49-F238E27FC236}">
                <a16:creationId xmlns:a16="http://schemas.microsoft.com/office/drawing/2014/main" id="{6F616C3B-9409-AD5A-E010-73FBDD2BD26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558606" y="4334973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8" name="Tijdelijke aanduiding voor afbeelding 10">
            <a:extLst>
              <a:ext uri="{FF2B5EF4-FFF2-40B4-BE49-F238E27FC236}">
                <a16:creationId xmlns:a16="http://schemas.microsoft.com/office/drawing/2014/main" id="{69696C9F-9955-41C8-99B9-4F9A9ADC18EE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6563784" y="3108854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9" name="Tijdelijke aanduiding voor tekst 6">
            <a:extLst>
              <a:ext uri="{FF2B5EF4-FFF2-40B4-BE49-F238E27FC236}">
                <a16:creationId xmlns:a16="http://schemas.microsoft.com/office/drawing/2014/main" id="{70A9A9D1-FAF0-DD4C-08B0-B8ACE6D667F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124006" y="4334973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0" name="Tijdelijke aanduiding voor afbeelding 10">
            <a:extLst>
              <a:ext uri="{FF2B5EF4-FFF2-40B4-BE49-F238E27FC236}">
                <a16:creationId xmlns:a16="http://schemas.microsoft.com/office/drawing/2014/main" id="{8FF644FB-B27E-F823-23B4-3DE83D3CD7A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129184" y="3108854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1" name="Tijdelijke aanduiding voor tekst 6">
            <a:extLst>
              <a:ext uri="{FF2B5EF4-FFF2-40B4-BE49-F238E27FC236}">
                <a16:creationId xmlns:a16="http://schemas.microsoft.com/office/drawing/2014/main" id="{13DBD8B5-2844-143A-B5EC-11D6B8E426E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410872" y="5960572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2" name="Tijdelijke aanduiding voor afbeelding 10">
            <a:extLst>
              <a:ext uri="{FF2B5EF4-FFF2-40B4-BE49-F238E27FC236}">
                <a16:creationId xmlns:a16="http://schemas.microsoft.com/office/drawing/2014/main" id="{72FD6C2D-72ED-3846-41D0-A045328168C2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1416050" y="4734453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3" name="Tijdelijke aanduiding voor tekst 6">
            <a:extLst>
              <a:ext uri="{FF2B5EF4-FFF2-40B4-BE49-F238E27FC236}">
                <a16:creationId xmlns:a16="http://schemas.microsoft.com/office/drawing/2014/main" id="{A4AE989F-63FB-0061-133A-AC6C25F3638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010139" y="5960572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4" name="Tijdelijke aanduiding voor afbeelding 10">
            <a:extLst>
              <a:ext uri="{FF2B5EF4-FFF2-40B4-BE49-F238E27FC236}">
                <a16:creationId xmlns:a16="http://schemas.microsoft.com/office/drawing/2014/main" id="{C694F647-BE84-2B09-4CCC-B7D18A70A603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4015317" y="4734453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5" name="Tijdelijke aanduiding voor tekst 6">
            <a:extLst>
              <a:ext uri="{FF2B5EF4-FFF2-40B4-BE49-F238E27FC236}">
                <a16:creationId xmlns:a16="http://schemas.microsoft.com/office/drawing/2014/main" id="{2C800C47-CD98-5748-34D2-965F8A04FBA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558606" y="5960572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6" name="Tijdelijke aanduiding voor afbeelding 10">
            <a:extLst>
              <a:ext uri="{FF2B5EF4-FFF2-40B4-BE49-F238E27FC236}">
                <a16:creationId xmlns:a16="http://schemas.microsoft.com/office/drawing/2014/main" id="{F3FE5386-35BD-2FCD-86D0-CDA8ABB297C0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6563784" y="4734453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7" name="Tijdelijke aanduiding voor tekst 6">
            <a:extLst>
              <a:ext uri="{FF2B5EF4-FFF2-40B4-BE49-F238E27FC236}">
                <a16:creationId xmlns:a16="http://schemas.microsoft.com/office/drawing/2014/main" id="{0648381D-BEE2-3029-44F4-35F1AF2E925B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24006" y="5960572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8" name="Tijdelijke aanduiding voor afbeelding 10">
            <a:extLst>
              <a:ext uri="{FF2B5EF4-FFF2-40B4-BE49-F238E27FC236}">
                <a16:creationId xmlns:a16="http://schemas.microsoft.com/office/drawing/2014/main" id="{DB6B0398-580F-ADD1-E3A9-DEA6D0D6C13D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>
            <a:off x="9129184" y="4734453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358732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4135" userDrawn="1">
          <p15:clr>
            <a:srgbClr val="FBAE40"/>
          </p15:clr>
        </p15:guide>
        <p15:guide id="3" pos="2525" userDrawn="1">
          <p15:clr>
            <a:srgbClr val="FBAE40"/>
          </p15:clr>
        </p15:guide>
        <p15:guide id="4" pos="574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/ titel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F6F1D6-F731-4953-8F4C-F648FEBF34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6" name="Rechthoek 11">
            <a:extLst>
              <a:ext uri="{FF2B5EF4-FFF2-40B4-BE49-F238E27FC236}">
                <a16:creationId xmlns:a16="http://schemas.microsoft.com/office/drawing/2014/main" id="{6696CAE5-9266-524A-B515-2C1040D47D0D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5F61887E-B714-B74B-B069-37F94F7367C4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EAB94642-54DB-2C47-988E-C0C001920F4B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465090290" name="image" descr="{&quot;templafy&quot;:{&quot;id&quot;:&quot;b0fb9aa0-f8a3-4687-acd3-9da43fda9a19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07" y="1079772"/>
            <a:ext cx="1342800" cy="299571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C3F6B8C7-0AFD-024F-8F38-1A4297AB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008" y="4014113"/>
            <a:ext cx="2199678" cy="472885"/>
          </a:xfrm>
          <a:solidFill>
            <a:schemeClr val="accent1"/>
          </a:solidFill>
        </p:spPr>
        <p:txBody>
          <a:bodyPr lIns="216000" tIns="144000" rIns="144000" bIns="144000">
            <a:noAutofit/>
          </a:bodyPr>
          <a:lstStyle>
            <a:lvl1pPr algn="l">
              <a:defRPr sz="1200"/>
            </a:lvl1pPr>
          </a:lstStyle>
          <a:p>
            <a:pPr algn="ctr"/>
            <a:r>
              <a:rPr lang="nl-NL" sz="1400">
                <a:solidFill>
                  <a:schemeClr val="bg1"/>
                </a:solidFill>
              </a:rPr>
              <a:t>Klik om stijl te bewerken</a:t>
            </a:r>
          </a:p>
        </p:txBody>
      </p:sp>
      <p:sp>
        <p:nvSpPr>
          <p:cNvPr id="14" name="Tijdelijke aanduiding voor inhoud 7">
            <a:extLst>
              <a:ext uri="{FF2B5EF4-FFF2-40B4-BE49-F238E27FC236}">
                <a16:creationId xmlns:a16="http://schemas.microsoft.com/office/drawing/2014/main" id="{897D76DC-296B-FF4A-BDEE-19BB7F97334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545007" y="4508770"/>
            <a:ext cx="7337735" cy="1127893"/>
          </a:xfrm>
          <a:solidFill>
            <a:schemeClr val="accent1"/>
          </a:solidFill>
        </p:spPr>
        <p:txBody>
          <a:bodyPr lIns="216000" tIns="144000" rIns="144000" bIns="144000">
            <a:normAutofit/>
          </a:bodyPr>
          <a:lstStyle/>
          <a:p>
            <a:pPr lvl="0"/>
            <a:r>
              <a:rPr lang="nl-NL" sz="1800" b="1">
                <a:solidFill>
                  <a:schemeClr val="bg1"/>
                </a:solidFill>
              </a:rPr>
              <a:t>Klikken om de tekststijl van het model te bewerken</a:t>
            </a:r>
          </a:p>
        </p:txBody>
      </p:sp>
      <p:sp>
        <p:nvSpPr>
          <p:cNvPr id="19" name="Rechthoek 7">
            <a:extLst>
              <a:ext uri="{FF2B5EF4-FFF2-40B4-BE49-F238E27FC236}">
                <a16:creationId xmlns:a16="http://schemas.microsoft.com/office/drawing/2014/main" id="{3124BD04-82BF-4B56-6EBF-F2654504CFE9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6" name="Rechthoek 7">
            <a:extLst>
              <a:ext uri="{FF2B5EF4-FFF2-40B4-BE49-F238E27FC236}">
                <a16:creationId xmlns:a16="http://schemas.microsoft.com/office/drawing/2014/main" id="{84EE9B0B-99B9-CB8D-ECD9-327E85A6AEB6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7" name="Tijdelijke aanduiding voor tekst 4">
            <a:extLst>
              <a:ext uri="{FF2B5EF4-FFF2-40B4-BE49-F238E27FC236}">
                <a16:creationId xmlns:a16="http://schemas.microsoft.com/office/drawing/2014/main" id="{349AFE5C-D948-4410-3620-4FC5695001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9" name="Rechthoek 8">
            <a:extLst>
              <a:ext uri="{FF2B5EF4-FFF2-40B4-BE49-F238E27FC236}">
                <a16:creationId xmlns:a16="http://schemas.microsoft.com/office/drawing/2014/main" id="{0A31E3ED-9EDB-8B55-811C-EB2DBDCCAA02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0" name="Rechthoek 9">
            <a:extLst>
              <a:ext uri="{FF2B5EF4-FFF2-40B4-BE49-F238E27FC236}">
                <a16:creationId xmlns:a16="http://schemas.microsoft.com/office/drawing/2014/main" id="{B9261E4F-6927-7A9A-B4BA-E704FF0D0CE0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99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 animBg="1">
        <p:tmplLst>
          <p:tmpl>
            <p:tnLst>
              <p:par>
                <p:cTn presetID="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fill="hold" nodeType="clickEffect" nodePh="1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oorbla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421DCB8C-2256-CA4C-B84E-5DACCB11BBA2}"/>
              </a:ext>
            </a:extLst>
          </p:cNvPr>
          <p:cNvSpPr/>
          <p:nvPr userDrawn="1"/>
        </p:nvSpPr>
        <p:spPr>
          <a:xfrm rot="16200000">
            <a:off x="2667601" y="-2667599"/>
            <a:ext cx="6858000" cy="1219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C9AA00B-C50C-E74A-BC65-73EE74545EAB}"/>
              </a:ext>
            </a:extLst>
          </p:cNvPr>
          <p:cNvSpPr/>
          <p:nvPr userDrawn="1"/>
        </p:nvSpPr>
        <p:spPr>
          <a:xfrm rot="16200000">
            <a:off x="8578521" y="3244557"/>
            <a:ext cx="1127006" cy="60998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C068CF2A-260A-4C4C-88AD-5BC08D1B65BF}"/>
              </a:ext>
            </a:extLst>
          </p:cNvPr>
          <p:cNvSpPr/>
          <p:nvPr userDrawn="1"/>
        </p:nvSpPr>
        <p:spPr>
          <a:xfrm rot="16200000">
            <a:off x="2556922" y="-2556921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589909590" name="image" descr="{&quot;templafy&quot;:{&quot;id&quot;:&quot;34879daf-bd2e-413d-8257-3678c5859ee1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152"/>
            <a:ext cx="12193200" cy="4391928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27DDD5E6-D1D2-AF4B-B607-5CB1EE7B6A53}"/>
              </a:ext>
            </a:extLst>
          </p:cNvPr>
          <p:cNvSpPr/>
          <p:nvPr userDrawn="1"/>
        </p:nvSpPr>
        <p:spPr>
          <a:xfrm>
            <a:off x="0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B4D3271-F3D5-2F48-B5D7-BF72FF4D0B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34186" y="5355137"/>
            <a:ext cx="741554" cy="741554"/>
          </a:xfrm>
          <a:prstGeom prst="rect">
            <a:avLst/>
          </a:prstGeom>
        </p:spPr>
      </p:pic>
      <p:sp>
        <p:nvSpPr>
          <p:cNvPr id="3" name="date" descr="{&quot;templafy&quot;:{&quot;id&quot;:&quot;8b411d76-2103-41e1-bc96-f7c4dae7accc&quot;}}" title="Form.Date">
            <a:extLst>
              <a:ext uri="{FF2B5EF4-FFF2-40B4-BE49-F238E27FC236}">
                <a16:creationId xmlns:a16="http://schemas.microsoft.com/office/drawing/2014/main" id="{1F292EAE-187D-47CA-9690-5C63B5C83909}"/>
              </a:ext>
            </a:extLst>
          </p:cNvPr>
          <p:cNvSpPr/>
          <p:nvPr userDrawn="1"/>
        </p:nvSpPr>
        <p:spPr>
          <a:xfrm rot="10800000" flipV="1">
            <a:off x="1247936" y="5863334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hthoek 7">
            <a:extLst>
              <a:ext uri="{FF2B5EF4-FFF2-40B4-BE49-F238E27FC236}">
                <a16:creationId xmlns:a16="http://schemas.microsoft.com/office/drawing/2014/main" id="{E244ABD7-C058-9C4D-A54D-F587EB0BFA58}"/>
              </a:ext>
            </a:extLst>
          </p:cNvPr>
          <p:cNvSpPr/>
          <p:nvPr userDrawn="1"/>
        </p:nvSpPr>
        <p:spPr>
          <a:xfrm>
            <a:off x="-6362" y="4023360"/>
            <a:ext cx="230574" cy="2834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Rechthoek 7">
            <a:extLst>
              <a:ext uri="{FF2B5EF4-FFF2-40B4-BE49-F238E27FC236}">
                <a16:creationId xmlns:a16="http://schemas.microsoft.com/office/drawing/2014/main" id="{BDA0F03A-67B7-9543-9D98-915D77D0C144}"/>
              </a:ext>
            </a:extLst>
          </p:cNvPr>
          <p:cNvSpPr/>
          <p:nvPr userDrawn="1"/>
        </p:nvSpPr>
        <p:spPr>
          <a:xfrm rot="5400000">
            <a:off x="294132" y="6309294"/>
            <a:ext cx="248212" cy="84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678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421DCB8C-2256-CA4C-B84E-5DACCB11BBA2}"/>
              </a:ext>
            </a:extLst>
          </p:cNvPr>
          <p:cNvSpPr/>
          <p:nvPr userDrawn="1"/>
        </p:nvSpPr>
        <p:spPr>
          <a:xfrm rot="16200000">
            <a:off x="2667601" y="-2667599"/>
            <a:ext cx="6858000" cy="1219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C9AA00B-C50C-E74A-BC65-73EE74545EAB}"/>
              </a:ext>
            </a:extLst>
          </p:cNvPr>
          <p:cNvSpPr/>
          <p:nvPr userDrawn="1"/>
        </p:nvSpPr>
        <p:spPr>
          <a:xfrm rot="16200000">
            <a:off x="8578521" y="3244557"/>
            <a:ext cx="1127006" cy="60998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C068CF2A-260A-4C4C-88AD-5BC08D1B65BF}"/>
              </a:ext>
            </a:extLst>
          </p:cNvPr>
          <p:cNvSpPr/>
          <p:nvPr userDrawn="1"/>
        </p:nvSpPr>
        <p:spPr>
          <a:xfrm rot="16200000">
            <a:off x="2556922" y="-2556921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27DDD5E6-D1D2-AF4B-B607-5CB1EE7B6A53}"/>
              </a:ext>
            </a:extLst>
          </p:cNvPr>
          <p:cNvSpPr/>
          <p:nvPr userDrawn="1"/>
        </p:nvSpPr>
        <p:spPr>
          <a:xfrm>
            <a:off x="0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B4D3271-F3D5-2F48-B5D7-BF72FF4D0B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34186" y="5355137"/>
            <a:ext cx="741554" cy="741554"/>
          </a:xfrm>
          <a:prstGeom prst="rect">
            <a:avLst/>
          </a:prstGeom>
        </p:spPr>
      </p:pic>
      <p:sp>
        <p:nvSpPr>
          <p:cNvPr id="3" name="date" descr="{&quot;templafy&quot;:{&quot;id&quot;:&quot;ffcd1bbc-7a2b-44a4-abfb-fef8cc7af081&quot;}}" title="Form.Date">
            <a:extLst>
              <a:ext uri="{FF2B5EF4-FFF2-40B4-BE49-F238E27FC236}">
                <a16:creationId xmlns:a16="http://schemas.microsoft.com/office/drawing/2014/main" id="{1F292EAE-187D-47CA-9690-5C63B5C83909}"/>
              </a:ext>
            </a:extLst>
          </p:cNvPr>
          <p:cNvSpPr/>
          <p:nvPr userDrawn="1"/>
        </p:nvSpPr>
        <p:spPr>
          <a:xfrm rot="10800000" flipV="1">
            <a:off x="1247936" y="5863334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hthoek 7">
            <a:extLst>
              <a:ext uri="{FF2B5EF4-FFF2-40B4-BE49-F238E27FC236}">
                <a16:creationId xmlns:a16="http://schemas.microsoft.com/office/drawing/2014/main" id="{6C146711-A93D-EA4A-A7E9-FE83E4970400}"/>
              </a:ext>
            </a:extLst>
          </p:cNvPr>
          <p:cNvSpPr/>
          <p:nvPr userDrawn="1"/>
        </p:nvSpPr>
        <p:spPr>
          <a:xfrm>
            <a:off x="-6362" y="4023360"/>
            <a:ext cx="230574" cy="2834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Rechthoek 7">
            <a:extLst>
              <a:ext uri="{FF2B5EF4-FFF2-40B4-BE49-F238E27FC236}">
                <a16:creationId xmlns:a16="http://schemas.microsoft.com/office/drawing/2014/main" id="{754B19B4-56C3-8948-8112-6C5A5DAD5B56}"/>
              </a:ext>
            </a:extLst>
          </p:cNvPr>
          <p:cNvSpPr/>
          <p:nvPr userDrawn="1"/>
        </p:nvSpPr>
        <p:spPr>
          <a:xfrm rot="5400000">
            <a:off x="294132" y="6309294"/>
            <a:ext cx="248212" cy="84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97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58473593-509F-814C-8248-67E0269233E8}"/>
              </a:ext>
            </a:extLst>
          </p:cNvPr>
          <p:cNvSpPr/>
          <p:nvPr userDrawn="1"/>
        </p:nvSpPr>
        <p:spPr>
          <a:xfrm rot="5400000">
            <a:off x="415780" y="6194008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5C7C253-E08B-8943-852C-D64354E4777A}"/>
              </a:ext>
            </a:extLst>
          </p:cNvPr>
          <p:cNvSpPr/>
          <p:nvPr userDrawn="1"/>
        </p:nvSpPr>
        <p:spPr>
          <a:xfrm rot="10800000">
            <a:off x="1" y="5833502"/>
            <a:ext cx="248212" cy="102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848EFFDB-8F63-2440-BBC4-629395718F3E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C2666CB-36AE-6C4A-8984-B073865BB99B}"/>
              </a:ext>
            </a:extLst>
          </p:cNvPr>
          <p:cNvSpPr/>
          <p:nvPr userDrawn="1"/>
        </p:nvSpPr>
        <p:spPr>
          <a:xfrm rot="5400000">
            <a:off x="11528008" y="-415780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874343901" name="image" descr="{&quot;templafy&quot;:{&quot;id&quot;:&quot;7dc5b3db-fd40-4a96-b599-8e811f3f5f5c&quot;}}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0" y="139231"/>
            <a:ext cx="3412800" cy="122927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FDA472-D381-407F-8AAA-A25FA6324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687" y="1625114"/>
            <a:ext cx="10620375" cy="4324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Item</a:t>
            </a:r>
          </a:p>
        </p:txBody>
      </p:sp>
      <p:sp>
        <p:nvSpPr>
          <p:cNvPr id="20" name="Title Placeholder 3">
            <a:extLst>
              <a:ext uri="{FF2B5EF4-FFF2-40B4-BE49-F238E27FC236}">
                <a16:creationId xmlns:a16="http://schemas.microsoft.com/office/drawing/2014/main" id="{2ECC0822-5979-4D4D-83EC-6A36E0A9A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19998"/>
            <a:ext cx="10980738" cy="729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F113077A-714E-3541-94B6-876E49E63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104968"/>
            <a:ext cx="126664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976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784" r:id="rId2"/>
    <p:sldLayoutId id="2147483747" r:id="rId3"/>
    <p:sldLayoutId id="2147483785" r:id="rId4"/>
    <p:sldLayoutId id="2147483775" r:id="rId5"/>
    <p:sldLayoutId id="2147483787" r:id="rId6"/>
    <p:sldLayoutId id="2147483686" r:id="rId7"/>
    <p:sldLayoutId id="2147483788" r:id="rId8"/>
    <p:sldLayoutId id="2147483687" r:id="rId9"/>
    <p:sldLayoutId id="2147483800" r:id="rId10"/>
    <p:sldLayoutId id="2147483781" r:id="rId11"/>
    <p:sldLayoutId id="2147483782" r:id="rId12"/>
    <p:sldLayoutId id="2147483789" r:id="rId13"/>
    <p:sldLayoutId id="2147483689" r:id="rId14"/>
    <p:sldLayoutId id="2147483691" r:id="rId15"/>
    <p:sldLayoutId id="2147483748" r:id="rId16"/>
    <p:sldLayoutId id="2147483749" r:id="rId17"/>
    <p:sldLayoutId id="2147483791" r:id="rId18"/>
    <p:sldLayoutId id="2147483772" r:id="rId19"/>
    <p:sldLayoutId id="2147483773" r:id="rId20"/>
    <p:sldLayoutId id="2147483690" r:id="rId21"/>
    <p:sldLayoutId id="2147483774" r:id="rId22"/>
    <p:sldLayoutId id="2147483790" r:id="rId23"/>
    <p:sldLayoutId id="2147483770" r:id="rId24"/>
    <p:sldLayoutId id="2147483750" r:id="rId25"/>
    <p:sldLayoutId id="2147483752" r:id="rId26"/>
    <p:sldLayoutId id="2147483792" r:id="rId27"/>
    <p:sldLayoutId id="2147483793" r:id="rId28"/>
    <p:sldLayoutId id="2147483794" r:id="rId29"/>
    <p:sldLayoutId id="2147483795" r:id="rId30"/>
    <p:sldLayoutId id="2147483797" r:id="rId31"/>
    <p:sldLayoutId id="2147483796" r:id="rId32"/>
    <p:sldLayoutId id="2147483798" r:id="rId33"/>
    <p:sldLayoutId id="2147483799" r:id="rId34"/>
    <p:sldLayoutId id="2147483685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5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pos="438" userDrawn="1">
          <p15:clr>
            <a:srgbClr val="F26B43"/>
          </p15:clr>
        </p15:guide>
        <p15:guide id="5" orient="horz" pos="913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  <p15:guide id="7" pos="8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10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F50CD83-8E9B-7141-AF7A-1683BF5A1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VIPLive</a:t>
            </a:r>
            <a:r>
              <a:rPr lang="nl-NL"/>
              <a:t> Regiozorg Valpreventie</a:t>
            </a:r>
          </a:p>
        </p:txBody>
      </p:sp>
      <p:pic>
        <p:nvPicPr>
          <p:cNvPr id="2" name="Tijdelijke aanduiding voor afbeelding 1">
            <a:extLst>
              <a:ext uri="{FF2B5EF4-FFF2-40B4-BE49-F238E27FC236}">
                <a16:creationId xmlns:a16="http://schemas.microsoft.com/office/drawing/2014/main" id="{14DD4B09-7F1B-C694-0A64-0C106758DC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7" b="7"/>
          <a:stretch>
            <a:fillRect/>
          </a:stretch>
        </p:blipFill>
        <p:spPr>
          <a:xfrm>
            <a:off x="0" y="0"/>
            <a:ext cx="12193588" cy="6858000"/>
          </a:xfr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00609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1BB23-A282-9DC9-A12B-E28F795F4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3B033-F15B-DF88-1DC5-C02F1011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ea typeface="Verdana"/>
              </a:rPr>
              <a:t>Oplossingsrichting (zoals bij GLI)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B40509-BDA0-A2BA-7872-65D1660F41B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55688" y="1632956"/>
            <a:ext cx="10620376" cy="448704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dirty="0">
                <a:ea typeface="Verdana"/>
              </a:rPr>
              <a:t>Huisarts verwijst via zorgdomein</a:t>
            </a:r>
          </a:p>
          <a:p>
            <a:pPr marL="0" indent="0">
              <a:buNone/>
            </a:pPr>
            <a:endParaRPr lang="nl-NL" dirty="0">
              <a:ea typeface="Verdana"/>
            </a:endParaRPr>
          </a:p>
          <a:p>
            <a:r>
              <a:rPr lang="nl-NL" dirty="0">
                <a:ea typeface="Verdana"/>
              </a:rPr>
              <a:t>Valanalist/uitvoerder voert in VIPLive zorgactiviteit op </a:t>
            </a:r>
          </a:p>
          <a:p>
            <a:pPr marL="230505" lvl="1" indent="0">
              <a:buNone/>
            </a:pPr>
            <a:r>
              <a:rPr lang="nl-NL" dirty="0">
                <a:ea typeface="Verdana"/>
              </a:rPr>
              <a:t>- Inloggen via website (eventueel SSO)</a:t>
            </a:r>
          </a:p>
          <a:p>
            <a:pPr marL="230505" lvl="1" indent="0">
              <a:buNone/>
            </a:pPr>
            <a:r>
              <a:rPr lang="nl-NL" dirty="0">
                <a:ea typeface="Verdana"/>
              </a:rPr>
              <a:t>- Terugkoppeling via VIPLive</a:t>
            </a:r>
          </a:p>
          <a:p>
            <a:pPr marL="230505" lvl="1" indent="0">
              <a:buNone/>
            </a:pPr>
            <a:endParaRPr lang="nl-NL" dirty="0">
              <a:ea typeface="Verdana"/>
            </a:endParaRPr>
          </a:p>
          <a:p>
            <a:r>
              <a:rPr lang="nl-NL" dirty="0">
                <a:ea typeface="Verdana"/>
              </a:rPr>
              <a:t>Huisarts voert in </a:t>
            </a:r>
            <a:r>
              <a:rPr lang="nl-NL" dirty="0" err="1">
                <a:ea typeface="Verdana"/>
              </a:rPr>
              <a:t>VIPLive</a:t>
            </a:r>
            <a:r>
              <a:rPr lang="nl-NL" dirty="0">
                <a:ea typeface="Verdana"/>
              </a:rPr>
              <a:t> zorgactiviteit op </a:t>
            </a:r>
          </a:p>
          <a:p>
            <a:pPr marL="230505" lvl="1" indent="0">
              <a:buNone/>
            </a:pPr>
            <a:r>
              <a:rPr lang="nl-NL" dirty="0">
                <a:ea typeface="Verdana"/>
              </a:rPr>
              <a:t>- Inloggen via SSO</a:t>
            </a:r>
          </a:p>
          <a:p>
            <a:endParaRPr lang="nl-NL" dirty="0">
              <a:ea typeface="Verdana"/>
            </a:endParaRPr>
          </a:p>
          <a:p>
            <a:r>
              <a:rPr lang="nl-NL" dirty="0">
                <a:ea typeface="Verdana"/>
              </a:rPr>
              <a:t>Uitbetaling na retour van zorgverzekeraar voor HA en valanalist/uitvoerder</a:t>
            </a:r>
          </a:p>
          <a:p>
            <a:pPr marL="0" indent="0">
              <a:buNone/>
            </a:pPr>
            <a:endParaRPr lang="nl-NL" dirty="0">
              <a:ea typeface="Verdana"/>
            </a:endParaRPr>
          </a:p>
          <a:p>
            <a:pPr lvl="1" indent="-226695"/>
            <a:endParaRPr lang="nl-NL" dirty="0">
              <a:ea typeface="Verdana"/>
            </a:endParaRPr>
          </a:p>
          <a:p>
            <a:pPr lvl="1" indent="-226695"/>
            <a:endParaRPr lang="nl-NL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00214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0C741-9BA1-8107-C7E7-4799E3E39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5DA6B5-3F94-A28F-0C95-386499956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3111499"/>
            <a:ext cx="10596292" cy="1342561"/>
          </a:xfrm>
        </p:spPr>
        <p:txBody>
          <a:bodyPr>
            <a:normAutofit/>
          </a:bodyPr>
          <a:lstStyle/>
          <a:p>
            <a:r>
              <a:rPr lang="nl-NL" dirty="0">
                <a:latin typeface="Verdana"/>
                <a:ea typeface="Verdana"/>
              </a:rPr>
              <a:t>Valanalist/uitvoerder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80088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Afbeelding met tekst, schermopname, software, scherm&#10;&#10;Door AI gegenereerde inhoud is mogelijk onjuist.">
            <a:extLst>
              <a:ext uri="{FF2B5EF4-FFF2-40B4-BE49-F238E27FC236}">
                <a16:creationId xmlns:a16="http://schemas.microsoft.com/office/drawing/2014/main" id="{6B44B044-9289-6C0A-C933-04BC7092F852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rcRect l="89" r="27893" b="60261"/>
          <a:stretch>
            <a:fillRect/>
          </a:stretch>
        </p:blipFill>
        <p:spPr>
          <a:xfrm>
            <a:off x="229816" y="1081028"/>
            <a:ext cx="11735203" cy="304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5F562-61A5-EBFD-1F01-7B12E502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Afbeelding met tekst, schermopname, software, Computerpictogram&#10;&#10;Door AI gegenereerde inhoud is mogelijk onjuist.">
            <a:extLst>
              <a:ext uri="{FF2B5EF4-FFF2-40B4-BE49-F238E27FC236}">
                <a16:creationId xmlns:a16="http://schemas.microsoft.com/office/drawing/2014/main" id="{B1B6C143-0ADC-D35E-D79F-C587B228F731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453880" y="947752"/>
            <a:ext cx="11003791" cy="500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5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39331-8C94-C007-13E0-ED9097CC5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Afbeelding met tekst, schermopname, nummer, software&#10;&#10;Door AI gegenereerde inhoud is mogelijk onjuist.">
            <a:extLst>
              <a:ext uri="{FF2B5EF4-FFF2-40B4-BE49-F238E27FC236}">
                <a16:creationId xmlns:a16="http://schemas.microsoft.com/office/drawing/2014/main" id="{D05D94D8-76A2-6ABD-6172-8389A97BA086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2209836" y="1183864"/>
            <a:ext cx="7341626" cy="44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53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C0357-61DD-CA5E-E717-C7F57B4CD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D46CE34-F780-14C8-A280-910C9FB79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E0E89B1-DBA3-D2B2-18AD-029801A1E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416F89-9B2A-B84A-3A9E-88017DB2D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6F63DD-CB3B-4845-A4F9-D41F29594632}" type="slidenum">
              <a:rPr lang="nl-NL" smtClean="0"/>
              <a:pPr/>
              <a:t>7</a:t>
            </a:fld>
            <a:endParaRPr lang="nl-NL"/>
          </a:p>
        </p:txBody>
      </p:sp>
      <p:pic>
        <p:nvPicPr>
          <p:cNvPr id="4" name="Afbeelding 3" descr="Afbeelding met tekst, schermopname, software, Computerpictogram&#10;&#10;Door AI gegenereerde inhoud is mogelijk onjuist.">
            <a:extLst>
              <a:ext uri="{FF2B5EF4-FFF2-40B4-BE49-F238E27FC236}">
                <a16:creationId xmlns:a16="http://schemas.microsoft.com/office/drawing/2014/main" id="{4A3BB202-4523-0E53-B816-525DA8DF9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24" y="4056"/>
            <a:ext cx="12084676" cy="6839156"/>
          </a:xfrm>
          <a:prstGeom prst="rect">
            <a:avLst/>
          </a:prstGeom>
        </p:spPr>
      </p:pic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055CA160-1AAF-9A3C-8DE5-465265B3A31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1DD89C5-202C-FC12-B60A-47B2B91B5ED1}"/>
              </a:ext>
            </a:extLst>
          </p:cNvPr>
          <p:cNvSpPr txBox="1"/>
          <p:nvPr/>
        </p:nvSpPr>
        <p:spPr>
          <a:xfrm>
            <a:off x="515936" y="3238968"/>
            <a:ext cx="247279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Let op: </a:t>
            </a:r>
            <a:r>
              <a:rPr lang="nl-NL" dirty="0" err="1"/>
              <a:t>VRB’s</a:t>
            </a:r>
            <a:r>
              <a:rPr lang="nl-NL" dirty="0"/>
              <a:t> declareren onder zorgprogramma ZEL leefstijlcoach.</a:t>
            </a:r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100CD72A-3C43-1C45-613B-4D3881246B15}"/>
              </a:ext>
            </a:extLst>
          </p:cNvPr>
          <p:cNvCxnSpPr/>
          <p:nvPr/>
        </p:nvCxnSpPr>
        <p:spPr>
          <a:xfrm>
            <a:off x="2760133" y="3615266"/>
            <a:ext cx="4572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625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Afbeelding met tekst, schermopname, software, Computerpictogram&#10;&#10;Door AI gegenereerde inhoud is mogelijk onjuist.">
            <a:extLst>
              <a:ext uri="{FF2B5EF4-FFF2-40B4-BE49-F238E27FC236}">
                <a16:creationId xmlns:a16="http://schemas.microsoft.com/office/drawing/2014/main" id="{3A1C6C65-46F1-88CC-7B96-8529699A95D7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1640682" y="1470807"/>
            <a:ext cx="981075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73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Afbeelding met tekst, schermopname, software, nummer&#10;&#10;Door AI gegenereerde inhoud is mogelijk onjuist.">
            <a:extLst>
              <a:ext uri="{FF2B5EF4-FFF2-40B4-BE49-F238E27FC236}">
                <a16:creationId xmlns:a16="http://schemas.microsoft.com/office/drawing/2014/main" id="{3DED0208-803E-4895-6FB9-919DFBA1A4F4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4309279" y="1462906"/>
            <a:ext cx="4473556" cy="44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22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AD28BEB-FFB1-4A07-0541-5419973B5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ea typeface="Verdana"/>
              </a:rPr>
              <a:t>Opmerkingen</a:t>
            </a:r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DC40E14-715A-B1B6-FCBB-444C6CD0301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ea typeface="Verdana"/>
              </a:rPr>
              <a:t>Valanalisten die ook leefstijlcoach krijgen ook de zorgactiviteiten van GLI te zien</a:t>
            </a:r>
          </a:p>
        </p:txBody>
      </p:sp>
    </p:spTree>
    <p:extLst>
      <p:ext uri="{BB962C8B-B14F-4D97-AF65-F5344CB8AC3E}">
        <p14:creationId xmlns:p14="http://schemas.microsoft.com/office/powerpoint/2010/main" val="3048322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54267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Zorg">
      <a:dk1>
        <a:srgbClr val="232323"/>
      </a:dk1>
      <a:lt1>
        <a:srgbClr val="FFFFFF"/>
      </a:lt1>
      <a:dk2>
        <a:srgbClr val="F7E600"/>
      </a:dk2>
      <a:lt2>
        <a:srgbClr val="E0E0E0"/>
      </a:lt2>
      <a:accent1>
        <a:srgbClr val="2796D3"/>
      </a:accent1>
      <a:accent2>
        <a:srgbClr val="ED7102"/>
      </a:accent2>
      <a:accent3>
        <a:srgbClr val="CC2F57"/>
      </a:accent3>
      <a:accent4>
        <a:srgbClr val="004899"/>
      </a:accent4>
      <a:accent5>
        <a:srgbClr val="F7E600"/>
      </a:accent5>
      <a:accent6>
        <a:srgbClr val="232323"/>
      </a:accent6>
      <a:hlink>
        <a:srgbClr val="5F5F5F"/>
      </a:hlink>
      <a:folHlink>
        <a:srgbClr val="5F5F5F"/>
      </a:folHlink>
    </a:clrScheme>
    <a:fontScheme name="Topic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438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EC4406F9-3F79-9A47-B271-35A62AA16D89}">
  <we:reference id="wa104380278" version="1.0.0.6" store="nl-NL" storeType="OMEX"/>
  <we:alternateReferences>
    <we:reference id="WA104380278" version="1.0.0.6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3F76DA5B-E453-441E-AF71-C6F358DC5B9F}">
  <we:reference id="d2164860-9689-45e3-a1e5-90c76032056e" version="2.0.0.5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TemplafyFormConfiguration><![CDATA[{"formFields":[{"dataSource":"Logo","displayColumn":"logoKey","filter":{"column":"logoKey","otherFieldName":"Logo","fullyQualifiedOtherFieldName":"Logo","otherFieldColumn":"logoKey","formReference":"userProfile","operator":"equals"},"hideIfNoUserInteractionRequired":true,"distinct":true,"required":true,"autoSelectFirstOption":true,"helpTexts":{"prefix":"","postfix":""},"spacing":{},"type":"dropDown","name":"Logo","label":"Logo","fullyQualifiedName":"Logo"}],"formDataEntries":[{"name":"Logo","value":"VjzFFC7KF+9UqJLJhEvj9A=="}]}]]></TemplafyForm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TemplateConfiguration><![CDATA[{"slideVersion":0,"isValidatorEnabled":false,"isLocked":false,"elementsMetadata":[],"slideId":"637316247162241169","enableDocumentContentUpdater":true,"version":"1.12"}]]></TemplafySlideTemplateConfiguration>
</file>

<file path=customXml/item5.xml><?xml version="1.0" encoding="utf-8"?>
<TemplafySlideTemplateConfiguration><![CDATA[{"slideVersion":0,"isValidatorEnabled":false,"isLocked":false,"elementsMetadata":[],"slideId":"637883051534162430","enableDocumentContentUpdater":true,"version":"1.12"}]]></TemplafySlideTemplateConfiguration>
</file>

<file path=customXml/item6.xml><?xml version="1.0" encoding="utf-8"?>
<TemplafySlideTemplateConfiguration><![CDATA[{"slideVersion":0,"isValidatorEnabled":false,"isLocked":false,"elementsMetadata":[],"slideId":"637671308269920657","enableDocumentContentUpdater":true,"version":"1.12"}]]></TemplafySlideTemplateConfiguration>
</file>

<file path=customXml/item7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3CCF29AC71D4428C978BA42A6A441C" ma:contentTypeVersion="30" ma:contentTypeDescription="Create a new document." ma:contentTypeScope="" ma:versionID="b3e04888cc7050d541c7bdf71fbb0c3e">
  <xsd:schema xmlns:xsd="http://www.w3.org/2001/XMLSchema" xmlns:xs="http://www.w3.org/2001/XMLSchema" xmlns:p="http://schemas.microsoft.com/office/2006/metadata/properties" xmlns:ns1="http://schemas.microsoft.com/sharepoint/v3" xmlns:ns2="aacb7df8-672f-46f2-977f-893ce5cef86b" xmlns:ns3="22a3f1e7-1ad8-4567-967d-700183da1d1b" targetNamespace="http://schemas.microsoft.com/office/2006/metadata/properties" ma:root="true" ma:fieldsID="581cf6f75f97296c779b837700c128b3" ns1:_="" ns2:_="" ns3:_="">
    <xsd:import namespace="http://schemas.microsoft.com/sharepoint/v3"/>
    <xsd:import namespace="aacb7df8-672f-46f2-977f-893ce5cef86b"/>
    <xsd:import namespace="22a3f1e7-1ad8-4567-967d-700183da1d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Bedrijf" minOccurs="0"/>
                <xsd:element ref="ns2:Taal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b7df8-672f-46f2-977f-893ce5cef8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Bedrijf" ma:index="20" nillable="true" ma:displayName="Bedrijf" ma:internalName="Bedrijf">
      <xsd:simpleType>
        <xsd:restriction base="dms:Text">
          <xsd:maxLength value="255"/>
        </xsd:restriction>
      </xsd:simpleType>
    </xsd:element>
    <xsd:element name="Taal" ma:index="21" nillable="true" ma:displayName="Taal" ma:format="Dropdown" ma:internalName="Taal">
      <xsd:simpleType>
        <xsd:restriction base="dms:Text">
          <xsd:maxLength value="255"/>
        </xsd:restriction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a3f1e7-1ad8-4567-967d-700183da1d1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8.xml><?xml version="1.0" encoding="utf-8"?>
<TemplafySlideTemplateConfiguration><![CDATA[{"slideVersion":0,"isValidatorEnabled":false,"isLocked":false,"elementsMetadata":[],"slideId":"637316247162241169","enableDocumentContentUpdater":true,"version":"1.12"}]]></TemplafySlideTemplateConfiguration>
</file>

<file path=customXml/item9.xml><?xml version="1.0" encoding="utf-8"?>
<TemplafySlideTemplateConfiguration><![CDATA[{"slideVersion":0,"isValidatorEnabled":false,"isLocked":false,"elementsMetadata":[],"slideId":"637316247162084926","enableDocumentContentUpdater":true,"version":"1.12"}]]></TemplafySlideTemplateConfiguration>
</file>

<file path=customXml/item10.xml><?xml version="1.0" encoding="utf-8"?>
<TemplafySlideFormConfiguration><![CDATA[{"formFields":[],"formDataEntries":[]}]]></TemplafySlideFormConfiguration>
</file>

<file path=customXml/item11.xml><?xml version="1.0" encoding="utf-8"?>
<TemplafyTemplateConfiguration><![CDATA[{"elementsMetadata":[{"type":"shape","id":"7dc5b3db-fd40-4a96-b599-8e811f3f5f5c","elementConfiguration":{"inheritDimensions":"inheritNone","width":"{{UserProfile.Logo.LogoPowerPointWidth}}","binding":"UserProfile.Logo.LogoPowerPoint","disableUpdates":false,"type":"image"}},{"type":"shape","id":"d460252b-5b56-414b-9da9-92121f3fc056","elementConfiguration":{"inheritDimensions":"inheritNone","width":"{{UserProfile.Logo.LogoPowerPointSmallWidth}}","binding":"UserProfile.Logo.LogoPowerPointSmall","disableUpdates":false,"type":"image"}},{"type":"shape","id":"a886e0c2-6a12-48a5-aee2-cf8ebe9f60e5","elementConfiguration":{"inheritDimensions":"inheritNone","width":"{{UserProfile.Logo.LogoPowerPointSmallWidth}}","binding":"UserProfile.Logo.LogoPowerPointSmall","disableUpdates":false,"type":"image"}},{"type":"shape","id":"b258a8d9-aaa1-4701-805b-bc6ca1d06266","elementConfiguration":{"inheritDimensions":"inheritNone","width":"{{UserProfile.Logo.LogoPowerPointSmallWidth}}","binding":"UserProfile.Logo.LogoPowerPointSmall","disableUpdates":false,"type":"image"}},{"type":"shape","id":"af627f0a-7982-4780-b213-7a75359a529f","elementConfiguration":{"binding":"Form.Title","disableUpdates":false,"type":"text"}},{"type":"shape","id":"1db8b867-46e4-4265-a10a-1892005acef2","elementConfiguration":{"inheritDimensions":"inheritNone","width":"{{UserProfile.Logo.LogoPowerPointSmallWidth}}","binding":"UserProfile.Logo.LogoPowerPointSmall","disableUpdates":false,"type":"image"}},{"type":"shape","id":"34879daf-bd2e-413d-8257-3678c5859ee1","elementConfiguration":{"inheritDimensions":"inheritNone","width":"33.87 cm","binding":"UserProfile.Logo.LogoPowerPoint","disableUpdates":false,"type":"image"}},{"type":"shape","id":"8b411d76-2103-41e1-bc96-f7c4dae7accc","elementConfiguration":{"format":"{{DateFormats.PowerPoint}}","binding":"Form.Date","disableUpdates":false,"type":"date"}},{"type":"shape","id":"951e9670-174d-4bc3-a605-444c20dae46e","elementConfiguration":{"inheritDimensions":"inheritNone","width":"{{UserProfile.Logo.LogoPowerPointSmallWidth}}","binding":"UserProfile.Logo.LogoPowerPointSmall","disableUpdates":false,"type":"image"}},{"type":"shape","id":"66eba50a-e815-4d2c-9a0f-e9af84a36bfa","elementConfiguration":{"inheritDimensions":"inheritNone","width":"{{UserProfile.Logo.LogoPowerPointSmallWidth}}","binding":"UserProfile.Logo.LogoPowerPointSmall","disableUpdates":false,"type":"image"}},{"type":"shape","id":"e95812f3-36d6-4f1f-9368-198cd6119eaf","elementConfiguration":{"inheritDimensions":"inheritNone","width":"{{UserProfile.Logo.LogoPowerPointSmallWidth}}","binding":"UserProfile.Logo.LogoPowerPointSmall","disableUpdates":false,"type":"image"}},{"type":"shape","id":"c138ba3b-9af3-4885-888c-c54e809c7e6d","elementConfiguration":{"inheritDimensions":"inheritNone","width":"{{UserProfile.Logo.LogoPowerPointSmallWidth}}","binding":"UserProfile.Logo.LogoPowerPointSmall","disableUpdates":false,"type":"image"}},{"type":"shape","id":"b0fb9aa0-f8a3-4687-acd3-9da43fda9a19","elementConfiguration":{"inheritDimensions":"inheritNone","width":"{{UserProfile.Logo.LogoPowerPointSmallWidth}}","binding":"UserProfile.Logo.LogoPowerPointSmall","disableUpdates":false,"type":"image"}},{"type":"shape","id":"3389aef1-0f9c-4bce-8251-80236b154854","elementConfiguration":{"binding":"Form.Title","disableUpdates":false,"type":"text"}},{"type":"shape","id":"4ab3b373-34eb-4ba0-9055-032d7471ec9b","elementConfiguration":{"inheritDimensions":"inheritNone","width":"{{UserProfile.Logo.LogoPowerPointSmallWidth}}","binding":"UserProfile.Logo.LogoPowerPointSmall","disableUpdates":false,"type":"image"}},{"type":"shape","id":"55c229f8-15ea-41d3-aac4-48e8cf12b1c1","elementConfiguration":{"inheritDimensions":"inheritNone","width":"{{UserProfile.Logo.LogoPowerPointSmallWidth}}","binding":"UserProfile.Logo.LogoPowerPointSmall","disableUpdates":false,"type":"image"}},{"type":"shape","id":"8dd8dc1e-a726-40e1-8bb9-21c5c9626a8c","elementConfiguration":{"inheritDimensions":"inheritNone","width":"{{UserProfile.Logo.LogoPowerPointSmallWidth}}","binding":"UserProfile.Logo.LogoPowerPointSmall","disableUpdates":false,"type":"image"}},{"type":"shape","id":"0f5a08f0-5018-4595-b419-59f898c44094","elementConfiguration":{"binding":"Form.Title","disableUpdates":false,"type":"text"}},{"type":"shape","id":"117e4a09-4843-4657-850e-b3b43485a9fc","elementConfiguration":{"inheritDimensions":"inheritNone","width":"{{UserProfile.Logo.LogoPowerPointSmallWidth}}","binding":"UserProfile.Logo.LogoPowerPointSmall","disableUpdates":false,"type":"image"}},{"type":"shape","id":"baf066ae-fd41-470c-a6f9-f93f52e36bc7","elementConfiguration":{"inheritDimensions":"inheritNone","width":"{{UserProfile.Logo.LogoPowerPointSmallWidth}}","binding":"UserProfile.Logo.LogoPowerPointSmall","disableUpdates":false,"type":"image"}},{"type":"shape","id":"8ab8b4b1-9c64-4dbd-9e8e-db43d1d684f6","elementConfiguration":{"inheritDimensions":"inheritNone","width":"{{UserProfile.Logo.LogoPowerPointSmallWidth}}","binding":"UserProfile.Logo.LogoPowerPointSmall","disableUpdates":false,"type":"image"}},{"type":"shape","id":"37a6c094-595e-40b6-b595-49436f572fb0","elementConfiguration":{"format":"{{DateFormats.PowerPoint}}","binding":"Form.Date","disableUpdates":false,"type":"date"}},{"type":"shape","id":"3ef0b69a-6e12-4339-8e11-b043ac0dbdd7","elementConfiguration":{"inheritDimensions":"inheritNone","width":"{{UserProfile.Logo.LogoPowerPointSmallWidth}}","binding":"UserProfile.Logo.LogoPowerPointSmall","disableUpdates":false,"type":"image"}},{"type":"shape","id":"bcfb5bbe-9ec9-4cfa-8e4f-6227bc28e185","elementConfiguration":{"inheritDimensions":"inheritNone","width":"{{UserProfile.Logo.LogoPowerPointSmallWidth}}","binding":"UserProfile.Logo.LogoPowerPointSmall","disableUpdates":false,"type":"image"}},{"type":"shape","id":"ceab4145-ae83-42a6-8a2b-11ad9fca277b","elementConfiguration":{"inheritDimensions":"inheritNone","width":"{{UserProfile.Logo.LogoPowerPointSmallWidth}}","binding":"UserProfile.Logo.LogoPowerPointSmall","disableUpdates":false,"type":"image"}},{"type":"shape","id":"dc40362d-0925-4ceb-acf7-9ddcbe3097f3","elementConfiguration":{"inheritDimensions":"inheritNone","width":"{{UserProfile.Logo.LogoPowerPointSmallWidth}}","binding":"UserProfile.Logo.LogoPowerPointSmall","disableUpdates":false,"type":"image"}},{"type":"shape","id":"b274f1a0-b6c3-45ac-8076-7f24e50952d2","elementConfiguration":{"inheritDimensions":"inheritNone","width":"{{UserProfile.Logo.LogoPowerPointSmallWidth}}","binding":"UserProfile.Logo.LogoPowerPointSmall","disableUpdates":false,"type":"image"}},{"type":"shape","id":"076dc656-1178-4f13-a22a-cafa75828190","elementConfiguration":{"inheritDimensions":"inheritNone","width":"{{UserProfile.Logo.LogoPowerPointSmallWidth}}","binding":"UserProfile.Logo.LogoPowerPointSmall","disableUpdates":false,"type":"image"}},{"type":"shape","id":"a93eee39-d82b-49f3-8c95-9c5873195e54","elementConfiguration":{"inheritDimensions":"inheritNone","width":"{{UserProfile.Logo.LogoPowerPointSmallWidth}}","binding":"UserProfile.Logo.LogoPowerPointSmall","disableUpdates":false,"type":"image"}},{"type":"shape","id":"2b75958d-f67c-4f7e-b412-b70ed003e355","elementConfiguration":{"format":"{{DateFormats.PowerPoint}}","binding":"Form.Date","disableUpdates":false,"type":"date"}},{"type":"shape","id":"93b38c30-1931-4c9e-a2a2-20c80a6300cc","elementConfiguration":{"inheritDimensions":"inheritNone","width":"{{UserProfile.Logo.LogoPowerPointSmallWidth}}","binding":"UserProfile.Logo.LogoPowerPointSmall","disableUpdates":false,"type":"image"}},{"type":"shape","id":"73575a36-a360-4a2d-b464-5a2b28c8ca5c","elementConfiguration":{"inheritDimensions":"inheritNone","width":"{{UserProfile.Logo.LogoPowerPointSmallWidth}}","binding":"UserProfile.Logo.LogoPowerPointSmall","disableUpdates":false,"type":"image"}},{"type":"shape","id":"ffcd1bbc-7a2b-44a4-abfb-fef8cc7af081","elementConfiguration":{"format":"{{DateFormats.PowerPoint}}","binding":"Form.Date","disableUpdates":false,"type":"date"}},{"type":"shape","id":"45cb8ccd-30ce-4bed-9e8c-fe20a9c59177","elementConfiguration":{"inheritDimensions":"inheritNone","width":"{{UserProfile.Logo.LogoPowerPointSmallWidth}}","binding":"UserProfile.Logo.LogoPowerPointSmall","disableUpdates":false,"type":"image"}}],"transformationConfigurations":[{"language":"{{DocumentLanguage}}","disableUpdates":false,"type":"proofingLanguage"},{"colorTheme":"{{UserProfile.Theme.Theme}}","originalColorThemeXml":"<a:clrScheme name=\"Topicus_nl\" xmlns:a=\"http://schemas.openxmlformats.org/drawingml/2006/main\"><a:dk1><a:srgbClr val=\"232323\" /></a:dk1><a:lt1><a:srgbClr val=\"FFFFFF\" /></a:lt1><a:dk2><a:srgbClr val=\"F7E600\" /></a:dk2><a:lt2><a:srgbClr val=\"E0E0E0\" /></a:lt2><a:accent1><a:srgbClr val=\"ED7102\" /></a:accent1><a:accent2><a:srgbClr val=\"CC2F57\" /></a:accent2><a:accent3><a:srgbClr val=\"004899\" /></a:accent3><a:accent4><a:srgbClr val=\"2796D3\" /></a:accent4><a:accent5><a:srgbClr val=\"F7E600\" /></a:accent5><a:accent6><a:srgbClr val=\"232323\" /></a:accent6><a:hlink><a:srgbClr val=\"5F5F5F\" /></a:hlink><a:folHlink><a:srgbClr val=\"5F5F5F\" /></a:folHlink></a:clrScheme>","disableUpdates":false,"type":"colorTheme"}],"templateName":"","templateDescription":"","enableDocumentContentUpdater":true,"version":"1.12"}]]></TemplafyTemplate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al xmlns="aacb7df8-672f-46f2-977f-893ce5cef86b" xsi:nil="true"/>
    <_ip_UnifiedCompliancePolicyProperties xmlns="http://schemas.microsoft.com/sharepoint/v3" xsi:nil="true"/>
    <Bedrijf xmlns="aacb7df8-672f-46f2-977f-893ce5cef86b" xsi:nil="true"/>
  </documentManagement>
</p:properties>
</file>

<file path=customXml/item14.xml><?xml version="1.0" encoding="utf-8"?>
<TemplafySlideFormConfiguration><![CDATA[{"formFields":[],"formDataEntries":[]}]]></TemplafySlideFormConfiguration>
</file>

<file path=customXml/item15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5C5A9F82-4C35-4EEC-A008-457F06C10F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D845DE-03D6-438E-953E-0006EAA99E42}">
  <ds:schemaRefs/>
</ds:datastoreItem>
</file>

<file path=customXml/itemProps3.xml><?xml version="1.0" encoding="utf-8"?>
<ds:datastoreItem xmlns:ds="http://schemas.openxmlformats.org/officeDocument/2006/customXml" ds:itemID="{64F83CD6-3E08-0543-996B-5F8D73FB17C7}">
  <ds:schemaRefs/>
</ds:datastoreItem>
</file>

<file path=customXml/itemProps4.xml><?xml version="1.0" encoding="utf-8"?>
<ds:datastoreItem xmlns:ds="http://schemas.openxmlformats.org/officeDocument/2006/customXml" ds:itemID="{58142B40-6D46-4874-9B65-52F8775D6B73}">
  <ds:schemaRefs/>
</ds:datastoreItem>
</file>

<file path=customXml/itemProps5.xml><?xml version="1.0" encoding="utf-8"?>
<ds:datastoreItem xmlns:ds="http://schemas.openxmlformats.org/officeDocument/2006/customXml" ds:itemID="{477D3199-92C7-0243-A15B-7285928F82E2}">
  <ds:schemaRefs/>
</ds:datastoreItem>
</file>

<file path=customXml/itemProps6.xml><?xml version="1.0" encoding="utf-8"?>
<ds:datastoreItem xmlns:ds="http://schemas.openxmlformats.org/officeDocument/2006/customXml" ds:itemID="{936773FB-E2CF-4C1E-A34F-B077B7CFC8B8}">
  <ds:schemaRefs/>
</ds:datastoreItem>
</file>

<file path=customXml/itemProps7.xml><?xml version="1.0" encoding="utf-8"?>
<ds:datastoreItem xmlns:ds="http://schemas.openxmlformats.org/officeDocument/2006/customXml" ds:itemID="{48CD445D-D59E-462E-8C9B-658FFB955329}">
  <ds:schemaRefs>
    <ds:schemaRef ds:uri="22a3f1e7-1ad8-4567-967d-700183da1d1b"/>
    <ds:schemaRef ds:uri="aacb7df8-672f-46f2-977f-893ce5cef8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8.xml><?xml version="1.0" encoding="utf-8"?>
<ds:datastoreItem xmlns:ds="http://schemas.openxmlformats.org/officeDocument/2006/customXml" ds:itemID="{327FC12E-238E-CA4D-A9B0-C434BE0CFD5F}">
  <ds:schemaRefs/>
</ds:datastoreItem>
</file>

<file path=customXml/itemProps9.xml><?xml version="1.0" encoding="utf-8"?>
<ds:datastoreItem xmlns:ds="http://schemas.openxmlformats.org/officeDocument/2006/customXml" ds:itemID="{80D56D2C-B6C3-434C-B3F4-B4926FC32FE4}">
  <ds:schemaRefs/>
</ds:datastoreItem>
</file>

<file path=customXml/itemProps10.xml><?xml version="1.0" encoding="utf-8"?>
<ds:datastoreItem xmlns:ds="http://schemas.openxmlformats.org/officeDocument/2006/customXml" ds:itemID="{3334FCBC-567F-440D-9F69-9B40B6DCA52C}">
  <ds:schemaRefs/>
</ds:datastoreItem>
</file>

<file path=customXml/itemProps11.xml><?xml version="1.0" encoding="utf-8"?>
<ds:datastoreItem xmlns:ds="http://schemas.openxmlformats.org/officeDocument/2006/customXml" ds:itemID="{141B76D8-23E3-430B-9D55-E66D3B455132}">
  <ds:schemaRefs/>
</ds:datastoreItem>
</file>

<file path=customXml/itemProps12.xml><?xml version="1.0" encoding="utf-8"?>
<ds:datastoreItem xmlns:ds="http://schemas.openxmlformats.org/officeDocument/2006/customXml" ds:itemID="{0F898EDB-C9B3-4DDC-BFAD-AB5F98CC605C}">
  <ds:schemaRefs/>
</ds:datastoreItem>
</file>

<file path=customXml/itemProps13.xml><?xml version="1.0" encoding="utf-8"?>
<ds:datastoreItem xmlns:ds="http://schemas.openxmlformats.org/officeDocument/2006/customXml" ds:itemID="{66CE6215-7F47-4EE8-BB75-EFF0E0AFD230}">
  <ds:schemaRefs>
    <ds:schemaRef ds:uri="22a3f1e7-1ad8-4567-967d-700183da1d1b"/>
    <ds:schemaRef ds:uri="aacb7df8-672f-46f2-977f-893ce5cef86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14.xml><?xml version="1.0" encoding="utf-8"?>
<ds:datastoreItem xmlns:ds="http://schemas.openxmlformats.org/officeDocument/2006/customXml" ds:itemID="{420F7C77-7D32-4BB8-A594-7626E77401F7}">
  <ds:schemaRefs/>
</ds:datastoreItem>
</file>

<file path=customXml/itemProps15.xml><?xml version="1.0" encoding="utf-8"?>
<ds:datastoreItem xmlns:ds="http://schemas.openxmlformats.org/officeDocument/2006/customXml" ds:itemID="{9089DB9E-9FCB-B24E-9B28-8BA7DBBF7469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82</Words>
  <Application>Microsoft Office PowerPoint</Application>
  <PresentationFormat>Breedbeeld</PresentationFormat>
  <Paragraphs>19</Paragraphs>
  <Slides>11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Calibri</vt:lpstr>
      <vt:lpstr>Verdana</vt:lpstr>
      <vt:lpstr>Wingdings</vt:lpstr>
      <vt:lpstr>Covers</vt:lpstr>
      <vt:lpstr>VIPLive Regiozorg Valpreventie</vt:lpstr>
      <vt:lpstr>Oplossingsrichting (zoals bij GLI)</vt:lpstr>
      <vt:lpstr>Valanalist/uitvoerder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Opmerkingen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VIPLive KIS &amp; NIS</dc:title>
  <dc:creator>Joliene Brouwer</dc:creator>
  <cp:lastModifiedBy>Damien Broekharst</cp:lastModifiedBy>
  <cp:revision>65</cp:revision>
  <dcterms:created xsi:type="dcterms:W3CDTF">2022-11-18T08:47:46Z</dcterms:created>
  <dcterms:modified xsi:type="dcterms:W3CDTF">2026-04-21T09:00:58Z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0x0101009C3CCF29AC71D4428C978BA42A6A441C</vt:lpwstr>
  </property>
  <property fmtid="{D5CDD505-2E9C-101B-9397-08002B2CF9AE}" pid="3" name="TemplafyTimeStamp">
    <vt:lpwstr>2022-05-17T08:53:09.0092871Z</vt:lpwstr>
  </property>
  <property fmtid="{D5CDD505-2E9C-101B-9397-08002B2CF9AE}" pid="4" name="TemplafyTenantId">
    <vt:lpwstr>topicus</vt:lpwstr>
  </property>
  <property fmtid="{D5CDD505-2E9C-101B-9397-08002B2CF9AE}" pid="5" name="TemplafyTemplateId">
    <vt:lpwstr>637311741860403929</vt:lpwstr>
  </property>
  <property fmtid="{D5CDD505-2E9C-101B-9397-08002B2CF9AE}" pid="6" name="TemplafyUserProfileId">
    <vt:lpwstr>637477859417944506</vt:lpwstr>
  </property>
  <property fmtid="{D5CDD505-2E9C-101B-9397-08002B2CF9AE}" pid="7" name="TemplafyLanguageCode">
    <vt:lpwstr>nl-NL</vt:lpwstr>
  </property>
</Properties>
</file>